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1"/>
  </p:sldMasterIdLst>
  <p:notesMasterIdLst>
    <p:notesMasterId r:id="rId4"/>
  </p:notesMasterIdLst>
  <p:sldIdLst>
    <p:sldId id="278" r:id="rId3"/>
    <p:sldId id="279" r:id="rId5"/>
    <p:sldId id="257" r:id="rId6"/>
    <p:sldId id="280" r:id="rId7"/>
    <p:sldId id="258" r:id="rId8"/>
    <p:sldId id="259" r:id="rId9"/>
    <p:sldId id="261" r:id="rId10"/>
    <p:sldId id="262" r:id="rId11"/>
    <p:sldId id="264" r:id="rId12"/>
    <p:sldId id="265" r:id="rId13"/>
    <p:sldId id="266" r:id="rId14"/>
    <p:sldId id="267" r:id="rId15"/>
    <p:sldId id="268" r:id="rId16"/>
    <p:sldId id="270" r:id="rId17"/>
    <p:sldId id="271" r:id="rId18"/>
    <p:sldId id="272" r:id="rId19"/>
    <p:sldId id="273" r:id="rId20"/>
    <p:sldId id="275" r:id="rId21"/>
    <p:sldId id="276" r:id="rId22"/>
    <p:sldId id="281" r:id="rId23"/>
    <p:sldId id="282" r:id="rId24"/>
    <p:sldId id="277" r:id="rId25"/>
  </p:sldIdLst>
  <p:sldSz cx="12192000" cy="6858000"/>
  <p:notesSz cx="6858000" cy="9144000"/>
  <p:embeddedFontLst>
    <p:embeddedFont>
      <p:font typeface="Source Han Sans CN Bold Bold" panose="020B0800000000000000" charset="-122"/>
      <p:bold r:id="rId29"/>
    </p:embeddedFont>
    <p:embeddedFont>
      <p:font typeface="OPPOSans H" panose="00020600040101010101" charset="-122"/>
      <p:regular r:id="rId30"/>
    </p:embeddedFont>
    <p:embeddedFont>
      <p:font typeface="OPPOSans R" panose="00020600040101010101" charset="-122"/>
      <p:regular r:id="rId31"/>
    </p:embeddedFont>
    <p:embeddedFont>
      <p:font typeface="Source Han Sans CN Normal" panose="020B0400000000000000" charset="-122"/>
      <p:regular r:id="rId32"/>
    </p:embeddedFont>
    <p:embeddedFont>
      <p:font typeface="OPPOSans B" panose="00020600040101010101" charset="-122"/>
      <p:regular r:id="rId33"/>
    </p:embeddedFont>
    <p:embeddedFont>
      <p:font typeface="等线" panose="02010600030101010101" charset="-122"/>
      <p:regular r:id="rId34"/>
    </p:embeddedFont>
  </p:embeddedFontLst>
  <p:custDataLst>
    <p:tags r:id="rId35"/>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86" d="100"/>
          <a:sy n="86" d="100"/>
        </p:scale>
        <p:origin x="708" y="8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5" Type="http://schemas.openxmlformats.org/officeDocument/2006/relationships/tags" Target="tags/tag13.xml"/><Relationship Id="rId34" Type="http://schemas.openxmlformats.org/officeDocument/2006/relationships/font" Target="fonts/font6.fntdata"/><Relationship Id="rId33" Type="http://schemas.openxmlformats.org/officeDocument/2006/relationships/font" Target="fonts/font5.fntdata"/><Relationship Id="rId32" Type="http://schemas.openxmlformats.org/officeDocument/2006/relationships/font" Target="fonts/font4.fntdata"/><Relationship Id="rId31" Type="http://schemas.openxmlformats.org/officeDocument/2006/relationships/font" Target="fonts/font3.fntdata"/><Relationship Id="rId30" Type="http://schemas.openxmlformats.org/officeDocument/2006/relationships/font" Target="fonts/font2.fntdata"/><Relationship Id="rId3" Type="http://schemas.openxmlformats.org/officeDocument/2006/relationships/slide" Target="slides/slide1.xml"/><Relationship Id="rId29" Type="http://schemas.openxmlformats.org/officeDocument/2006/relationships/font" Target="fonts/font1.fntdata"/><Relationship Id="rId28" Type="http://schemas.openxmlformats.org/officeDocument/2006/relationships/tableStyles" Target="tableStyles.xml"/><Relationship Id="rId27" Type="http://schemas.openxmlformats.org/officeDocument/2006/relationships/viewProps" Target="viewProps.xml"/><Relationship Id="rId26" Type="http://schemas.openxmlformats.org/officeDocument/2006/relationships/presProps" Target="presProps.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endParaRPr kumimoji="1" lang="zh-CN" alt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endParaRPr kumimoji="1" lang="zh-CN" altLang="en-US"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kumimoji="1" lang="zh-CN" altLang="en-US" dirty="0"/>
              <a:t>PowerPoint designPart202X合伙企业法律制度概述03</a:t>
            </a:r>
            <a:endParaRPr kumimoji="1" lang="zh-CN" altLang="en-US"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endParaRPr kumimoji="1" lang="zh-CN" altLang="en-US"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endParaRPr kumimoji="1" lang="zh-CN" altLang="en-US"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endParaRPr kumimoji="1" lang="zh-CN" altLang="en-US"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endParaRPr kumimoji="1" lang="zh-CN" altLang="en-US"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endParaRPr kumimoji="1" lang="zh-CN" altLang="en-US"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endParaRPr kumimoji="1" lang="zh-CN" altLang="en-US"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endParaRPr kumimoji="1" lang="zh-CN" altLang="en-US"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endParaRPr kumimoji="1" lang="zh-CN" alt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kumimoji="1" lang="zh-CN" altLang="en-US" dirty="0"/>
              <a:t>汇报人时间PowerPoint design202XAiPPT202X公司法律制度</a:t>
            </a:r>
            <a:endParaRPr kumimoji="1" lang="zh-CN" altLang="en-US"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endParaRPr kumimoji="1" lang="zh-CN" altLang="en-US"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endParaRPr kumimoji="1" lang="zh-CN" altLang="en-US"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kumimoji="1" lang="zh-CN" altLang="en-US" dirty="0"/>
              <a:t>汇报人时间PowerPoint design202XAiPPT202X谢谢大家</a:t>
            </a:r>
            <a:endParaRPr kumimoji="1" lang="zh-CN" alt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endParaRPr kumimoji="1" lang="zh-CN" alt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kumimoji="1" lang="zh-CN" altLang="en-US" dirty="0"/>
              <a:t>PowerPoint designPart202X个人独资企业法律制度概述01</a:t>
            </a:r>
            <a:endParaRPr kumimoji="1" lang="zh-CN" alt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endParaRPr kumimoji="1" lang="zh-CN" alt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endParaRPr kumimoji="1" lang="zh-CN" alt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endParaRPr kumimoji="1" lang="zh-CN" alt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endParaRPr kumimoji="1" lang="zh-CN" altLang="en-US"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cSld name="DEFAULT">
    <p:bg>
      <p:bgRef idx="1001">
        <a:schemeClr val="bg1"/>
      </p:bgRef>
    </p:bg>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1.xml"/><Relationship Id="rId2" Type="http://schemas.openxmlformats.org/officeDocument/2006/relationships/image" Target="../media/image2.png"/><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4" Type="http://schemas.openxmlformats.org/officeDocument/2006/relationships/notesSlide" Target="../notesSlides/notesSlide11.xml"/><Relationship Id="rId3" Type="http://schemas.openxmlformats.org/officeDocument/2006/relationships/slideLayout" Target="../slideLayouts/slideLayout1.xml"/><Relationship Id="rId2" Type="http://schemas.openxmlformats.org/officeDocument/2006/relationships/image" Target="../media/image5.png"/><Relationship Id="rId1" Type="http://schemas.openxmlformats.org/officeDocument/2006/relationships/image" Target="../media/image1.jpe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4" Type="http://schemas.openxmlformats.org/officeDocument/2006/relationships/notesSlide" Target="../notesSlides/notesSlide2.xml"/><Relationship Id="rId3" Type="http://schemas.openxmlformats.org/officeDocument/2006/relationships/slideLayout" Target="../slideLayouts/slideLayout1.xml"/><Relationship Id="rId2" Type="http://schemas.openxmlformats.org/officeDocument/2006/relationships/image" Target="../media/image2.png"/><Relationship Id="rId1" Type="http://schemas.openxmlformats.org/officeDocument/2006/relationships/image" Target="../media/image1.jpe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4" Type="http://schemas.openxmlformats.org/officeDocument/2006/relationships/notesSlide" Target="../notesSlides/notesSlide22.xml"/><Relationship Id="rId3" Type="http://schemas.openxmlformats.org/officeDocument/2006/relationships/slideLayout" Target="../slideLayouts/slideLayout1.xml"/><Relationship Id="rId2" Type="http://schemas.openxmlformats.org/officeDocument/2006/relationships/image" Target="../media/image2.png"/><Relationship Id="rId1" Type="http://schemas.openxmlformats.org/officeDocument/2006/relationships/image" Target="../media/image1.jpe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9" Type="http://schemas.openxmlformats.org/officeDocument/2006/relationships/tags" Target="../tags/tag7.xml"/><Relationship Id="rId8" Type="http://schemas.openxmlformats.org/officeDocument/2006/relationships/tags" Target="../tags/tag6.xml"/><Relationship Id="rId7" Type="http://schemas.openxmlformats.org/officeDocument/2006/relationships/tags" Target="../tags/tag5.xml"/><Relationship Id="rId6" Type="http://schemas.openxmlformats.org/officeDocument/2006/relationships/tags" Target="../tags/tag4.xml"/><Relationship Id="rId5" Type="http://schemas.openxmlformats.org/officeDocument/2006/relationships/tags" Target="../tags/tag3.xml"/><Relationship Id="rId4" Type="http://schemas.openxmlformats.org/officeDocument/2006/relationships/tags" Target="../tags/tag2.xml"/><Relationship Id="rId3" Type="http://schemas.openxmlformats.org/officeDocument/2006/relationships/tags" Target="../tags/tag1.xml"/><Relationship Id="rId2" Type="http://schemas.openxmlformats.org/officeDocument/2006/relationships/image" Target="../media/image4.png"/><Relationship Id="rId16" Type="http://schemas.openxmlformats.org/officeDocument/2006/relationships/notesSlide" Target="../notesSlides/notesSlide4.xml"/><Relationship Id="rId15" Type="http://schemas.openxmlformats.org/officeDocument/2006/relationships/slideLayout" Target="../slideLayouts/slideLayout2.xml"/><Relationship Id="rId14" Type="http://schemas.openxmlformats.org/officeDocument/2006/relationships/tags" Target="../tags/tag12.xml"/><Relationship Id="rId13" Type="http://schemas.openxmlformats.org/officeDocument/2006/relationships/tags" Target="../tags/tag11.xml"/><Relationship Id="rId12" Type="http://schemas.openxmlformats.org/officeDocument/2006/relationships/tags" Target="../tags/tag10.xml"/><Relationship Id="rId11" Type="http://schemas.openxmlformats.org/officeDocument/2006/relationships/tags" Target="../tags/tag9.xml"/><Relationship Id="rId10" Type="http://schemas.openxmlformats.org/officeDocument/2006/relationships/tags" Target="../tags/tag8.xml"/><Relationship Id="rId1" Type="http://schemas.openxmlformats.org/officeDocument/2006/relationships/image" Target="../media/image3.png"/></Relationships>
</file>

<file path=ppt/slides/_rels/slide5.xml.rels><?xml version="1.0" encoding="UTF-8" standalone="yes"?>
<Relationships xmlns="http://schemas.openxmlformats.org/package/2006/relationships"><Relationship Id="rId4" Type="http://schemas.openxmlformats.org/officeDocument/2006/relationships/notesSlide" Target="../notesSlides/notesSlide5.xml"/><Relationship Id="rId3" Type="http://schemas.openxmlformats.org/officeDocument/2006/relationships/slideLayout" Target="../slideLayouts/slideLayout1.xml"/><Relationship Id="rId2" Type="http://schemas.openxmlformats.org/officeDocument/2006/relationships/image" Target="../media/image5.png"/><Relationship Id="rId1" Type="http://schemas.openxmlformats.org/officeDocument/2006/relationships/image" Target="../media/image1.jpe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p:cNvPicPr>
            <a:picLocks noChangeAspect="1"/>
          </p:cNvPicPr>
          <p:nvPr/>
        </p:nvPicPr>
        <p:blipFill>
          <a:blip r:embed="rId1"/>
          <a:srcRect/>
          <a:stretch>
            <a:fillRect/>
          </a:stretch>
        </p:blipFill>
        <p:spPr>
          <a:xfrm>
            <a:off x="0" y="0"/>
            <a:ext cx="12192000" cy="6858000"/>
          </a:xfrm>
          <a:prstGeom prst="rect">
            <a:avLst/>
          </a:prstGeom>
          <a:noFill/>
          <a:ln>
            <a:noFill/>
          </a:ln>
        </p:spPr>
      </p:pic>
      <p:sp>
        <p:nvSpPr>
          <p:cNvPr id="3" name="标题 1"/>
          <p:cNvSpPr txBox="1"/>
          <p:nvPr/>
        </p:nvSpPr>
        <p:spPr>
          <a:xfrm>
            <a:off x="382688" y="327587"/>
            <a:ext cx="11426624" cy="6083300"/>
          </a:xfrm>
          <a:prstGeom prst="roundRect">
            <a:avLst>
              <a:gd name="adj" fmla="val 6437"/>
            </a:avLst>
          </a:prstGeom>
          <a:solidFill>
            <a:schemeClr val="bg1">
              <a:alpha val="70000"/>
            </a:schemeClr>
          </a:solidFill>
          <a:ln w="12700" cap="sq">
            <a:noFill/>
            <a:miter/>
          </a:ln>
          <a:effectLst>
            <a:outerShdw blurRad="101600" sx="101000" sy="101000" algn="ctr" rotWithShape="0">
              <a:schemeClr val="tx1">
                <a:lumMod val="85000"/>
                <a:lumOff val="15000"/>
                <a:alpha val="30000"/>
              </a:schemeClr>
            </a:outerShdw>
          </a:effectLst>
        </p:spPr>
        <p:txBody>
          <a:bodyPr vert="horz" wrap="square" lIns="91440" tIns="45720" rIns="91440" bIns="45720" rtlCol="0" anchor="ctr"/>
          <a:lstStyle/>
          <a:p>
            <a:pPr algn="ctr">
              <a:lnSpc>
                <a:spcPct val="110000"/>
              </a:lnSpc>
            </a:pPr>
            <a:endParaRPr kumimoji="1" lang="zh-CN" altLang="en-US"/>
          </a:p>
        </p:txBody>
      </p:sp>
      <p:sp>
        <p:nvSpPr>
          <p:cNvPr id="5" name="标题 1"/>
          <p:cNvSpPr txBox="1"/>
          <p:nvPr/>
        </p:nvSpPr>
        <p:spPr>
          <a:xfrm>
            <a:off x="731667" y="4981443"/>
            <a:ext cx="3666015" cy="643467"/>
          </a:xfrm>
          <a:prstGeom prst="round2SameRect">
            <a:avLst>
              <a:gd name="adj1" fmla="val 33121"/>
              <a:gd name="adj2" fmla="val 0"/>
            </a:avLst>
          </a:prstGeom>
          <a:gradFill>
            <a:gsLst>
              <a:gs pos="0">
                <a:schemeClr val="accent1">
                  <a:lumMod val="20000"/>
                  <a:lumOff val="80000"/>
                </a:schemeClr>
              </a:gs>
              <a:gs pos="100000">
                <a:schemeClr val="accent1">
                  <a:lumMod val="60000"/>
                  <a:lumOff val="40000"/>
                  <a:alpha val="85000"/>
                </a:schemeClr>
              </a:gs>
            </a:gsLst>
            <a:lin ang="5400000" scaled="0"/>
          </a:gradFill>
          <a:ln w="12700" cap="sq">
            <a:solidFill>
              <a:schemeClr val="accent1">
                <a:lumMod val="60000"/>
                <a:lumOff val="40000"/>
              </a:schemeClr>
            </a:solidFill>
            <a:miter/>
          </a:ln>
        </p:spPr>
        <p:txBody>
          <a:bodyPr vert="horz" wrap="square" lIns="91440" tIns="45720" rIns="91440" bIns="45720" rtlCol="0" anchor="ctr"/>
          <a:lstStyle/>
          <a:p>
            <a:pPr algn="ctr">
              <a:lnSpc>
                <a:spcPct val="110000"/>
              </a:lnSpc>
            </a:pPr>
            <a:endParaRPr kumimoji="1" lang="zh-CN" altLang="en-US"/>
          </a:p>
        </p:txBody>
      </p:sp>
      <p:sp>
        <p:nvSpPr>
          <p:cNvPr id="6" name="标题 1"/>
          <p:cNvSpPr txBox="1"/>
          <p:nvPr/>
        </p:nvSpPr>
        <p:spPr>
          <a:xfrm>
            <a:off x="731670" y="4981444"/>
            <a:ext cx="1750392" cy="651614"/>
          </a:xfrm>
          <a:custGeom>
            <a:avLst/>
            <a:gdLst>
              <a:gd name="connsiteX0" fmla="*/ 213122 w 1929757"/>
              <a:gd name="connsiteY0" fmla="*/ 0 h 651614"/>
              <a:gd name="connsiteX1" fmla="*/ 1085352 w 1929757"/>
              <a:gd name="connsiteY1" fmla="*/ 0 h 651614"/>
              <a:gd name="connsiteX2" fmla="*/ 1471514 w 1929757"/>
              <a:gd name="connsiteY2" fmla="*/ 222648 h 651614"/>
              <a:gd name="connsiteX3" fmla="*/ 1811700 w 1929757"/>
              <a:gd name="connsiteY3" fmla="*/ 651565 h 651614"/>
              <a:gd name="connsiteX4" fmla="*/ 1929757 w 1929757"/>
              <a:gd name="connsiteY4" fmla="*/ 643465 h 651614"/>
              <a:gd name="connsiteX5" fmla="*/ 0 w 1929757"/>
              <a:gd name="connsiteY5" fmla="*/ 643466 h 651614"/>
              <a:gd name="connsiteX6" fmla="*/ 0 w 1929757"/>
              <a:gd name="connsiteY6" fmla="*/ 213122 h 651614"/>
              <a:gd name="connsiteX7" fmla="*/ 16748 w 1929757"/>
              <a:gd name="connsiteY7" fmla="*/ 130165 h 651614"/>
              <a:gd name="connsiteX8" fmla="*/ 62422 w 1929757"/>
              <a:gd name="connsiteY8" fmla="*/ 62422 h 651614"/>
              <a:gd name="connsiteX9" fmla="*/ 130165 w 1929757"/>
              <a:gd name="connsiteY9" fmla="*/ 16748 h 651614"/>
              <a:gd name="connsiteX10" fmla="*/ 213122 w 1929757"/>
              <a:gd name="connsiteY10" fmla="*/ 0 h 651614"/>
            </a:gdLst>
            <a:ahLst/>
            <a:cxnLst/>
            <a:rect l="l" t="t" r="r" b="b"/>
            <a:pathLst>
              <a:path w="1929757" h="651614">
                <a:moveTo>
                  <a:pt x="213122" y="0"/>
                </a:moveTo>
                <a:lnTo>
                  <a:pt x="1085352" y="0"/>
                </a:lnTo>
                <a:cubicBezTo>
                  <a:pt x="1203057" y="0"/>
                  <a:pt x="1421772" y="13926"/>
                  <a:pt x="1471514" y="222648"/>
                </a:cubicBezTo>
                <a:cubicBezTo>
                  <a:pt x="1553665" y="502405"/>
                  <a:pt x="1587466" y="586324"/>
                  <a:pt x="1811700" y="651565"/>
                </a:cubicBezTo>
                <a:cubicBezTo>
                  <a:pt x="1811541" y="652393"/>
                  <a:pt x="1929916" y="642637"/>
                  <a:pt x="1929757" y="643465"/>
                </a:cubicBezTo>
                <a:lnTo>
                  <a:pt x="0" y="643466"/>
                </a:lnTo>
                <a:lnTo>
                  <a:pt x="0" y="213122"/>
                </a:lnTo>
                <a:cubicBezTo>
                  <a:pt x="0" y="183696"/>
                  <a:pt x="5964" y="155663"/>
                  <a:pt x="16748" y="130165"/>
                </a:cubicBezTo>
                <a:lnTo>
                  <a:pt x="62422" y="62422"/>
                </a:lnTo>
                <a:lnTo>
                  <a:pt x="130165" y="16748"/>
                </a:lnTo>
                <a:cubicBezTo>
                  <a:pt x="155662" y="5964"/>
                  <a:pt x="183696" y="0"/>
                  <a:pt x="213122" y="0"/>
                </a:cubicBezTo>
                <a:close/>
              </a:path>
            </a:pathLst>
          </a:custGeom>
          <a:gradFill>
            <a:gsLst>
              <a:gs pos="19000">
                <a:schemeClr val="accent1">
                  <a:lumMod val="60000"/>
                  <a:lumOff val="40000"/>
                </a:schemeClr>
              </a:gs>
              <a:gs pos="75000">
                <a:schemeClr val="accent1"/>
              </a:gs>
            </a:gsLst>
            <a:lin ang="8100000" scaled="0"/>
          </a:gradFill>
          <a:ln w="3175" cap="sq">
            <a:noFill/>
            <a:miter/>
          </a:ln>
          <a:effectLst>
            <a:outerShdw blurRad="50800" dist="12700" algn="l" rotWithShape="0">
              <a:schemeClr val="tx1">
                <a:lumMod val="85000"/>
                <a:lumOff val="15000"/>
                <a:alpha val="30000"/>
              </a:schemeClr>
            </a:outerShdw>
          </a:effectLst>
        </p:spPr>
        <p:txBody>
          <a:bodyPr vert="horz" wrap="square" lIns="91440" tIns="45720" rIns="91440" bIns="45720" rtlCol="0" anchor="ctr"/>
          <a:lstStyle/>
          <a:p>
            <a:pPr algn="ctr">
              <a:lnSpc>
                <a:spcPct val="110000"/>
              </a:lnSpc>
            </a:pPr>
            <a:endParaRPr kumimoji="1" lang="zh-CN" altLang="en-US"/>
          </a:p>
        </p:txBody>
      </p:sp>
      <p:sp>
        <p:nvSpPr>
          <p:cNvPr id="7" name="标题 1"/>
          <p:cNvSpPr txBox="1"/>
          <p:nvPr/>
        </p:nvSpPr>
        <p:spPr>
          <a:xfrm>
            <a:off x="705316" y="4981444"/>
            <a:ext cx="1750392" cy="651614"/>
          </a:xfrm>
          <a:custGeom>
            <a:avLst/>
            <a:gdLst>
              <a:gd name="connsiteX0" fmla="*/ 213122 w 1929757"/>
              <a:gd name="connsiteY0" fmla="*/ 0 h 651614"/>
              <a:gd name="connsiteX1" fmla="*/ 1085352 w 1929757"/>
              <a:gd name="connsiteY1" fmla="*/ 0 h 651614"/>
              <a:gd name="connsiteX2" fmla="*/ 1471514 w 1929757"/>
              <a:gd name="connsiteY2" fmla="*/ 222648 h 651614"/>
              <a:gd name="connsiteX3" fmla="*/ 1811700 w 1929757"/>
              <a:gd name="connsiteY3" fmla="*/ 651565 h 651614"/>
              <a:gd name="connsiteX4" fmla="*/ 1929757 w 1929757"/>
              <a:gd name="connsiteY4" fmla="*/ 643465 h 651614"/>
              <a:gd name="connsiteX5" fmla="*/ 0 w 1929757"/>
              <a:gd name="connsiteY5" fmla="*/ 643466 h 651614"/>
              <a:gd name="connsiteX6" fmla="*/ 0 w 1929757"/>
              <a:gd name="connsiteY6" fmla="*/ 213122 h 651614"/>
              <a:gd name="connsiteX7" fmla="*/ 16748 w 1929757"/>
              <a:gd name="connsiteY7" fmla="*/ 130165 h 651614"/>
              <a:gd name="connsiteX8" fmla="*/ 62422 w 1929757"/>
              <a:gd name="connsiteY8" fmla="*/ 62422 h 651614"/>
              <a:gd name="connsiteX9" fmla="*/ 130165 w 1929757"/>
              <a:gd name="connsiteY9" fmla="*/ 16748 h 651614"/>
              <a:gd name="connsiteX10" fmla="*/ 213122 w 1929757"/>
              <a:gd name="connsiteY10" fmla="*/ 0 h 651614"/>
            </a:gdLst>
            <a:ahLst/>
            <a:cxnLst/>
            <a:rect l="l" t="t" r="r" b="b"/>
            <a:pathLst>
              <a:path w="1929757" h="651614">
                <a:moveTo>
                  <a:pt x="213122" y="0"/>
                </a:moveTo>
                <a:lnTo>
                  <a:pt x="1085352" y="0"/>
                </a:lnTo>
                <a:cubicBezTo>
                  <a:pt x="1203057" y="0"/>
                  <a:pt x="1421772" y="13926"/>
                  <a:pt x="1471514" y="222648"/>
                </a:cubicBezTo>
                <a:cubicBezTo>
                  <a:pt x="1553665" y="502405"/>
                  <a:pt x="1587466" y="586324"/>
                  <a:pt x="1811700" y="651565"/>
                </a:cubicBezTo>
                <a:cubicBezTo>
                  <a:pt x="1811541" y="652393"/>
                  <a:pt x="1929916" y="642637"/>
                  <a:pt x="1929757" y="643465"/>
                </a:cubicBezTo>
                <a:lnTo>
                  <a:pt x="0" y="643466"/>
                </a:lnTo>
                <a:lnTo>
                  <a:pt x="0" y="213122"/>
                </a:lnTo>
                <a:cubicBezTo>
                  <a:pt x="0" y="183696"/>
                  <a:pt x="5964" y="155663"/>
                  <a:pt x="16748" y="130165"/>
                </a:cubicBezTo>
                <a:lnTo>
                  <a:pt x="62422" y="62422"/>
                </a:lnTo>
                <a:lnTo>
                  <a:pt x="130165" y="16748"/>
                </a:lnTo>
                <a:cubicBezTo>
                  <a:pt x="155662" y="5964"/>
                  <a:pt x="183696" y="0"/>
                  <a:pt x="213122" y="0"/>
                </a:cubicBezTo>
                <a:close/>
              </a:path>
            </a:pathLst>
          </a:custGeom>
          <a:gradFill>
            <a:gsLst>
              <a:gs pos="0">
                <a:schemeClr val="bg1"/>
              </a:gs>
              <a:gs pos="60000">
                <a:schemeClr val="accent1">
                  <a:alpha val="5000"/>
                </a:schemeClr>
              </a:gs>
            </a:gsLst>
            <a:path path="circle">
              <a:fillToRect l="100000" b="100000"/>
            </a:path>
            <a:tileRect t="-100000" r="-100000"/>
          </a:gradFill>
          <a:ln w="3175" cap="sq">
            <a:noFill/>
            <a:miter/>
          </a:ln>
          <a:effectLst/>
        </p:spPr>
        <p:txBody>
          <a:bodyPr vert="horz" wrap="square" lIns="91440" tIns="45720" rIns="91440" bIns="45720" rtlCol="0" anchor="ctr"/>
          <a:lstStyle/>
          <a:p>
            <a:pPr algn="ctr">
              <a:lnSpc>
                <a:spcPct val="110000"/>
              </a:lnSpc>
            </a:pPr>
            <a:endParaRPr kumimoji="1" lang="zh-CN" altLang="en-US"/>
          </a:p>
        </p:txBody>
      </p:sp>
      <p:sp>
        <p:nvSpPr>
          <p:cNvPr id="11" name="标题 1"/>
          <p:cNvSpPr txBox="1"/>
          <p:nvPr/>
        </p:nvSpPr>
        <p:spPr>
          <a:xfrm>
            <a:off x="815877" y="5048897"/>
            <a:ext cx="3458249" cy="511187"/>
          </a:xfrm>
          <a:prstGeom prst="rect">
            <a:avLst/>
          </a:prstGeom>
          <a:noFill/>
          <a:ln>
            <a:noFill/>
          </a:ln>
        </p:spPr>
        <p:txBody>
          <a:bodyPr vert="horz" wrap="square" lIns="0" tIns="0" rIns="0" bIns="0" rtlCol="0" anchor="t"/>
          <a:lstStyle/>
          <a:p>
            <a:pPr algn="ctr">
              <a:lnSpc>
                <a:spcPct val="130000"/>
              </a:lnSpc>
            </a:pPr>
            <a:r>
              <a:rPr kumimoji="1" lang="zh-CN" altLang="en-US" sz="2800" dirty="0">
                <a:ln w="6350">
                  <a:noFill/>
                </a:ln>
                <a:solidFill>
                  <a:srgbClr val="FFFFFF">
                    <a:alpha val="100000"/>
                  </a:srgbClr>
                </a:solidFill>
                <a:latin typeface="Source Han Sans CN Bold Bold" panose="020B0800000000000000" charset="-122"/>
                <a:ea typeface="Source Han Sans CN Bold Bold" panose="020B0800000000000000" charset="-122"/>
              </a:rPr>
              <a:t>               北京出版社</a:t>
            </a:r>
            <a:endParaRPr kumimoji="1" lang="zh-CN" altLang="en-US" dirty="0"/>
          </a:p>
        </p:txBody>
      </p:sp>
      <p:sp>
        <p:nvSpPr>
          <p:cNvPr id="16" name="标题 1"/>
          <p:cNvSpPr txBox="1"/>
          <p:nvPr/>
        </p:nvSpPr>
        <p:spPr>
          <a:xfrm>
            <a:off x="673100" y="4402723"/>
            <a:ext cx="3666015" cy="99360"/>
          </a:xfrm>
          <a:custGeom>
            <a:avLst/>
            <a:gdLst>
              <a:gd name="connsiteX0" fmla="*/ 49680 w 3666015"/>
              <a:gd name="connsiteY0" fmla="*/ 0 h 99360"/>
              <a:gd name="connsiteX1" fmla="*/ 646702 w 3666015"/>
              <a:gd name="connsiteY1" fmla="*/ 0 h 99360"/>
              <a:gd name="connsiteX2" fmla="*/ 681831 w 3666015"/>
              <a:gd name="connsiteY2" fmla="*/ 14551 h 99360"/>
              <a:gd name="connsiteX3" fmla="*/ 693083 w 3666015"/>
              <a:gd name="connsiteY3" fmla="*/ 41716 h 99360"/>
              <a:gd name="connsiteX4" fmla="*/ 3658050 w 3666015"/>
              <a:gd name="connsiteY4" fmla="*/ 41716 h 99360"/>
              <a:gd name="connsiteX5" fmla="*/ 3666015 w 3666015"/>
              <a:gd name="connsiteY5" fmla="*/ 49681 h 99360"/>
              <a:gd name="connsiteX6" fmla="*/ 3666014 w 3666015"/>
              <a:gd name="connsiteY6" fmla="*/ 49681 h 99360"/>
              <a:gd name="connsiteX7" fmla="*/ 3658049 w 3666015"/>
              <a:gd name="connsiteY7" fmla="*/ 57646 h 99360"/>
              <a:gd name="connsiteX8" fmla="*/ 693083 w 3666015"/>
              <a:gd name="connsiteY8" fmla="*/ 57645 h 99360"/>
              <a:gd name="connsiteX9" fmla="*/ 681831 w 3666015"/>
              <a:gd name="connsiteY9" fmla="*/ 84809 h 99360"/>
              <a:gd name="connsiteX10" fmla="*/ 646702 w 3666015"/>
              <a:gd name="connsiteY10" fmla="*/ 99360 h 99360"/>
              <a:gd name="connsiteX11" fmla="*/ 49680 w 3666015"/>
              <a:gd name="connsiteY11" fmla="*/ 99360 h 99360"/>
              <a:gd name="connsiteX12" fmla="*/ 0 w 3666015"/>
              <a:gd name="connsiteY12" fmla="*/ 49680 h 99360"/>
              <a:gd name="connsiteX13" fmla="*/ 49680 w 3666015"/>
              <a:gd name="connsiteY13" fmla="*/ 0 h 99360"/>
            </a:gdLst>
            <a:ahLst/>
            <a:cxnLst/>
            <a:rect l="l" t="t" r="r" b="b"/>
            <a:pathLst>
              <a:path w="3666015" h="99360">
                <a:moveTo>
                  <a:pt x="49680" y="0"/>
                </a:moveTo>
                <a:lnTo>
                  <a:pt x="646702" y="0"/>
                </a:lnTo>
                <a:cubicBezTo>
                  <a:pt x="660421" y="0"/>
                  <a:pt x="672841" y="5561"/>
                  <a:pt x="681831" y="14551"/>
                </a:cubicBezTo>
                <a:lnTo>
                  <a:pt x="693083" y="41716"/>
                </a:lnTo>
                <a:lnTo>
                  <a:pt x="3658050" y="41716"/>
                </a:lnTo>
                <a:cubicBezTo>
                  <a:pt x="3662449" y="41716"/>
                  <a:pt x="3666015" y="45282"/>
                  <a:pt x="3666015" y="49681"/>
                </a:cubicBezTo>
                <a:lnTo>
                  <a:pt x="3666014" y="49681"/>
                </a:lnTo>
                <a:cubicBezTo>
                  <a:pt x="3666014" y="54080"/>
                  <a:pt x="3662448" y="57646"/>
                  <a:pt x="3658049" y="57646"/>
                </a:cubicBezTo>
                <a:lnTo>
                  <a:pt x="693083" y="57645"/>
                </a:lnTo>
                <a:lnTo>
                  <a:pt x="681831" y="84809"/>
                </a:lnTo>
                <a:cubicBezTo>
                  <a:pt x="672841" y="93800"/>
                  <a:pt x="660421" y="99360"/>
                  <a:pt x="646702" y="99360"/>
                </a:cubicBezTo>
                <a:lnTo>
                  <a:pt x="49680" y="99360"/>
                </a:lnTo>
                <a:cubicBezTo>
                  <a:pt x="22242" y="99360"/>
                  <a:pt x="0" y="77118"/>
                  <a:pt x="0" y="49680"/>
                </a:cubicBezTo>
                <a:cubicBezTo>
                  <a:pt x="0" y="22242"/>
                  <a:pt x="22242" y="0"/>
                  <a:pt x="49680" y="0"/>
                </a:cubicBezTo>
                <a:close/>
              </a:path>
            </a:pathLst>
          </a:custGeom>
          <a:solidFill>
            <a:schemeClr val="accent1"/>
          </a:solidFill>
          <a:ln w="12700" cap="flat">
            <a:noFill/>
            <a:miter/>
          </a:ln>
          <a:effectLst/>
        </p:spPr>
        <p:txBody>
          <a:bodyPr vert="horz" wrap="square" lIns="91440" tIns="45720" rIns="91440" bIns="45720" rtlCol="0" anchor="ctr"/>
          <a:lstStyle/>
          <a:p>
            <a:pPr algn="ctr">
              <a:lnSpc>
                <a:spcPct val="100000"/>
              </a:lnSpc>
            </a:pPr>
            <a:endParaRPr kumimoji="1" lang="zh-CN" altLang="en-US"/>
          </a:p>
        </p:txBody>
      </p:sp>
      <p:sp>
        <p:nvSpPr>
          <p:cNvPr id="17" name="标题 1"/>
          <p:cNvSpPr txBox="1"/>
          <p:nvPr/>
        </p:nvSpPr>
        <p:spPr>
          <a:xfrm>
            <a:off x="673100" y="1925541"/>
            <a:ext cx="5545168" cy="2101326"/>
          </a:xfrm>
          <a:prstGeom prst="roundRect">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18" name="标题 1"/>
          <p:cNvSpPr txBox="1"/>
          <p:nvPr/>
        </p:nvSpPr>
        <p:spPr>
          <a:xfrm>
            <a:off x="8868415" y="5704533"/>
            <a:ext cx="534392" cy="524818"/>
          </a:xfrm>
          <a:prstGeom prst="roundRect">
            <a:avLst>
              <a:gd name="adj" fmla="val 21535"/>
            </a:avLst>
          </a:prstGeom>
          <a:solidFill>
            <a:srgbClr val="FFFFFF">
              <a:alpha val="100000"/>
            </a:srgbClr>
          </a:solidFill>
          <a:ln w="12700" cap="flat">
            <a:noFill/>
            <a:miter/>
          </a:ln>
          <a:effectLst>
            <a:outerShdw blurRad="88900" dist="25400" dir="13500000" algn="br" rotWithShape="0">
              <a:srgbClr val="262626">
                <a:alpha val="25000"/>
              </a:srgbClr>
            </a:outerShdw>
          </a:effectLst>
        </p:spPr>
        <p:txBody>
          <a:bodyPr vert="horz" wrap="square" lIns="0" tIns="0" rIns="0" bIns="0" rtlCol="0" anchor="ctr"/>
          <a:lstStyle/>
          <a:p>
            <a:pPr algn="ctr">
              <a:lnSpc>
                <a:spcPct val="100000"/>
              </a:lnSpc>
            </a:pPr>
            <a:endParaRPr kumimoji="1" lang="zh-CN" altLang="en-US"/>
          </a:p>
        </p:txBody>
      </p:sp>
      <p:sp>
        <p:nvSpPr>
          <p:cNvPr id="19" name="标题 1"/>
          <p:cNvSpPr txBox="1"/>
          <p:nvPr/>
        </p:nvSpPr>
        <p:spPr>
          <a:xfrm>
            <a:off x="8868415" y="5704533"/>
            <a:ext cx="534392" cy="524818"/>
          </a:xfrm>
          <a:prstGeom prst="roundRect">
            <a:avLst>
              <a:gd name="adj" fmla="val 21535"/>
            </a:avLst>
          </a:prstGeom>
          <a:gradFill>
            <a:gsLst>
              <a:gs pos="0">
                <a:schemeClr val="accent1">
                  <a:lumMod val="60000"/>
                  <a:lumOff val="40000"/>
                </a:schemeClr>
              </a:gs>
              <a:gs pos="60000">
                <a:schemeClr val="accent1"/>
              </a:gs>
            </a:gsLst>
            <a:lin ang="2700000" scaled="0"/>
          </a:gradFill>
          <a:ln w="12700" cap="flat">
            <a:noFill/>
            <a:miter/>
          </a:ln>
          <a:effectLst/>
        </p:spPr>
        <p:txBody>
          <a:bodyPr vert="horz" wrap="square" lIns="91440" tIns="45720" rIns="91440" bIns="45720" rtlCol="0" anchor="ctr"/>
          <a:lstStyle/>
          <a:p>
            <a:pPr algn="ctr">
              <a:lnSpc>
                <a:spcPct val="100000"/>
              </a:lnSpc>
            </a:pPr>
            <a:endParaRPr kumimoji="1" lang="zh-CN" altLang="en-US"/>
          </a:p>
        </p:txBody>
      </p:sp>
      <p:sp>
        <p:nvSpPr>
          <p:cNvPr id="20" name="标题 1"/>
          <p:cNvSpPr txBox="1"/>
          <p:nvPr/>
        </p:nvSpPr>
        <p:spPr>
          <a:xfrm>
            <a:off x="8868415" y="5704533"/>
            <a:ext cx="534392" cy="524818"/>
          </a:xfrm>
          <a:prstGeom prst="roundRect">
            <a:avLst>
              <a:gd name="adj" fmla="val 21535"/>
            </a:avLst>
          </a:prstGeom>
          <a:gradFill>
            <a:gsLst>
              <a:gs pos="85000">
                <a:schemeClr val="accent1">
                  <a:alpha val="0"/>
                </a:schemeClr>
              </a:gs>
              <a:gs pos="100000">
                <a:schemeClr val="accent1">
                  <a:lumMod val="20000"/>
                  <a:lumOff val="80000"/>
                </a:schemeClr>
              </a:gs>
            </a:gsLst>
            <a:path path="circle">
              <a:fillToRect l="50000" t="50000" r="50000" b="50000"/>
            </a:path>
            <a:tileRect/>
          </a:gradFill>
          <a:ln w="12700" cap="flat">
            <a:noFill/>
            <a:miter/>
          </a:ln>
          <a:effectLst/>
        </p:spPr>
        <p:txBody>
          <a:bodyPr vert="horz" wrap="square" lIns="91440" tIns="45720" rIns="91440" bIns="45720" rtlCol="0" anchor="ctr"/>
          <a:lstStyle/>
          <a:p>
            <a:pPr algn="ctr">
              <a:lnSpc>
                <a:spcPct val="100000"/>
              </a:lnSpc>
            </a:pPr>
            <a:endParaRPr kumimoji="1" lang="zh-CN" altLang="en-US"/>
          </a:p>
        </p:txBody>
      </p:sp>
      <p:sp>
        <p:nvSpPr>
          <p:cNvPr id="21" name="标题 1"/>
          <p:cNvSpPr txBox="1"/>
          <p:nvPr/>
        </p:nvSpPr>
        <p:spPr>
          <a:xfrm flipH="1" flipV="1">
            <a:off x="9004177" y="5839748"/>
            <a:ext cx="262868" cy="254388"/>
          </a:xfrm>
          <a:custGeom>
            <a:avLst/>
            <a:gdLst>
              <a:gd name="connsiteX0" fmla="*/ 311954 w 744004"/>
              <a:gd name="connsiteY0" fmla="*/ 337123 h 720001"/>
              <a:gd name="connsiteX1" fmla="*/ 168770 w 744004"/>
              <a:gd name="connsiteY1" fmla="*/ 337123 h 720001"/>
              <a:gd name="connsiteX2" fmla="*/ 49673 w 744004"/>
              <a:gd name="connsiteY2" fmla="*/ 287618 h 720001"/>
              <a:gd name="connsiteX3" fmla="*/ 167 w 744004"/>
              <a:gd name="connsiteY3" fmla="*/ 168520 h 720001"/>
              <a:gd name="connsiteX4" fmla="*/ 49590 w 744004"/>
              <a:gd name="connsiteY4" fmla="*/ 49507 h 720001"/>
              <a:gd name="connsiteX5" fmla="*/ 168687 w 744004"/>
              <a:gd name="connsiteY5" fmla="*/ 0 h 720001"/>
              <a:gd name="connsiteX6" fmla="*/ 287784 w 744004"/>
              <a:gd name="connsiteY6" fmla="*/ 49507 h 720001"/>
              <a:gd name="connsiteX7" fmla="*/ 337290 w 744004"/>
              <a:gd name="connsiteY7" fmla="*/ 168604 h 720001"/>
              <a:gd name="connsiteX8" fmla="*/ 337290 w 744004"/>
              <a:gd name="connsiteY8" fmla="*/ 311787 h 720001"/>
              <a:gd name="connsiteX9" fmla="*/ 311954 w 744004"/>
              <a:gd name="connsiteY9" fmla="*/ 337123 h 720001"/>
              <a:gd name="connsiteX10" fmla="*/ 575401 w 744004"/>
              <a:gd name="connsiteY10" fmla="*/ 337207 h 720001"/>
              <a:gd name="connsiteX11" fmla="*/ 432218 w 744004"/>
              <a:gd name="connsiteY11" fmla="*/ 337207 h 720001"/>
              <a:gd name="connsiteX12" fmla="*/ 406882 w 744004"/>
              <a:gd name="connsiteY12" fmla="*/ 311870 h 720001"/>
              <a:gd name="connsiteX13" fmla="*/ 406882 w 744004"/>
              <a:gd name="connsiteY13" fmla="*/ 168687 h 720001"/>
              <a:gd name="connsiteX14" fmla="*/ 456387 w 744004"/>
              <a:gd name="connsiteY14" fmla="*/ 49590 h 720001"/>
              <a:gd name="connsiteX15" fmla="*/ 575401 w 744004"/>
              <a:gd name="connsiteY15" fmla="*/ 0 h 720001"/>
              <a:gd name="connsiteX16" fmla="*/ 694498 w 744004"/>
              <a:gd name="connsiteY16" fmla="*/ 49507 h 720001"/>
              <a:gd name="connsiteX17" fmla="*/ 744004 w 744004"/>
              <a:gd name="connsiteY17" fmla="*/ 168604 h 720001"/>
              <a:gd name="connsiteX18" fmla="*/ 694498 w 744004"/>
              <a:gd name="connsiteY18" fmla="*/ 287701 h 720001"/>
              <a:gd name="connsiteX19" fmla="*/ 575401 w 744004"/>
              <a:gd name="connsiteY19" fmla="*/ 337207 h 720001"/>
              <a:gd name="connsiteX20" fmla="*/ 168604 w 744004"/>
              <a:gd name="connsiteY20" fmla="*/ 720001 h 720001"/>
              <a:gd name="connsiteX21" fmla="*/ 49507 w 744004"/>
              <a:gd name="connsiteY21" fmla="*/ 670495 h 720001"/>
              <a:gd name="connsiteX22" fmla="*/ 0 w 744004"/>
              <a:gd name="connsiteY22" fmla="*/ 551398 h 720001"/>
              <a:gd name="connsiteX23" fmla="*/ 49507 w 744004"/>
              <a:gd name="connsiteY23" fmla="*/ 432301 h 720001"/>
              <a:gd name="connsiteX24" fmla="*/ 168687 w 744004"/>
              <a:gd name="connsiteY24" fmla="*/ 382879 h 720001"/>
              <a:gd name="connsiteX25" fmla="*/ 311871 w 744004"/>
              <a:gd name="connsiteY25" fmla="*/ 382879 h 720001"/>
              <a:gd name="connsiteX26" fmla="*/ 337207 w 744004"/>
              <a:gd name="connsiteY26" fmla="*/ 408215 h 720001"/>
              <a:gd name="connsiteX27" fmla="*/ 337207 w 744004"/>
              <a:gd name="connsiteY27" fmla="*/ 551398 h 720001"/>
              <a:gd name="connsiteX28" fmla="*/ 287701 w 744004"/>
              <a:gd name="connsiteY28" fmla="*/ 670495 h 720001"/>
              <a:gd name="connsiteX29" fmla="*/ 168604 w 744004"/>
              <a:gd name="connsiteY29" fmla="*/ 720001 h 720001"/>
              <a:gd name="connsiteX30" fmla="*/ 575401 w 744004"/>
              <a:gd name="connsiteY30" fmla="*/ 720001 h 720001"/>
              <a:gd name="connsiteX31" fmla="*/ 456304 w 744004"/>
              <a:gd name="connsiteY31" fmla="*/ 670495 h 720001"/>
              <a:gd name="connsiteX32" fmla="*/ 406798 w 744004"/>
              <a:gd name="connsiteY32" fmla="*/ 551398 h 720001"/>
              <a:gd name="connsiteX33" fmla="*/ 406798 w 744004"/>
              <a:gd name="connsiteY33" fmla="*/ 408215 h 720001"/>
              <a:gd name="connsiteX34" fmla="*/ 432218 w 744004"/>
              <a:gd name="connsiteY34" fmla="*/ 382879 h 720001"/>
              <a:gd name="connsiteX35" fmla="*/ 575401 w 744004"/>
              <a:gd name="connsiteY35" fmla="*/ 382879 h 720001"/>
              <a:gd name="connsiteX36" fmla="*/ 694498 w 744004"/>
              <a:gd name="connsiteY36" fmla="*/ 432385 h 720001"/>
              <a:gd name="connsiteX37" fmla="*/ 744004 w 744004"/>
              <a:gd name="connsiteY37" fmla="*/ 551398 h 720001"/>
              <a:gd name="connsiteX38" fmla="*/ 694498 w 744004"/>
              <a:gd name="connsiteY38" fmla="*/ 670495 h 720001"/>
              <a:gd name="connsiteX39" fmla="*/ 575401 w 744004"/>
              <a:gd name="connsiteY39" fmla="*/ 720001 h 720001"/>
            </a:gdLst>
            <a:ahLst/>
            <a:cxnLst/>
            <a:rect l="l" t="t" r="r" b="b"/>
            <a:pathLst>
              <a:path w="744004" h="720001">
                <a:moveTo>
                  <a:pt x="311954" y="337123"/>
                </a:moveTo>
                <a:lnTo>
                  <a:pt x="168770" y="337123"/>
                </a:lnTo>
                <a:cubicBezTo>
                  <a:pt x="123932" y="337123"/>
                  <a:pt x="81594" y="319538"/>
                  <a:pt x="49673" y="287618"/>
                </a:cubicBezTo>
                <a:cubicBezTo>
                  <a:pt x="17753" y="255697"/>
                  <a:pt x="167" y="213442"/>
                  <a:pt x="167" y="168520"/>
                </a:cubicBezTo>
                <a:cubicBezTo>
                  <a:pt x="167" y="123598"/>
                  <a:pt x="17669" y="81427"/>
                  <a:pt x="49590" y="49507"/>
                </a:cubicBezTo>
                <a:cubicBezTo>
                  <a:pt x="81510" y="17586"/>
                  <a:pt x="123848" y="0"/>
                  <a:pt x="168687" y="0"/>
                </a:cubicBezTo>
                <a:cubicBezTo>
                  <a:pt x="213526" y="0"/>
                  <a:pt x="255864" y="17586"/>
                  <a:pt x="287784" y="49507"/>
                </a:cubicBezTo>
                <a:cubicBezTo>
                  <a:pt x="319705" y="81427"/>
                  <a:pt x="337290" y="123682"/>
                  <a:pt x="337290" y="168604"/>
                </a:cubicBezTo>
                <a:lnTo>
                  <a:pt x="337290" y="311787"/>
                </a:lnTo>
                <a:cubicBezTo>
                  <a:pt x="337290" y="325789"/>
                  <a:pt x="325956" y="337123"/>
                  <a:pt x="311954" y="337123"/>
                </a:cubicBezTo>
                <a:close/>
                <a:moveTo>
                  <a:pt x="575401" y="337207"/>
                </a:moveTo>
                <a:lnTo>
                  <a:pt x="432218" y="337207"/>
                </a:lnTo>
                <a:cubicBezTo>
                  <a:pt x="418216" y="337207"/>
                  <a:pt x="406882" y="325872"/>
                  <a:pt x="406882" y="311870"/>
                </a:cubicBezTo>
                <a:lnTo>
                  <a:pt x="406882" y="168687"/>
                </a:lnTo>
                <a:cubicBezTo>
                  <a:pt x="406882" y="123849"/>
                  <a:pt x="424467" y="81510"/>
                  <a:pt x="456387" y="49590"/>
                </a:cubicBezTo>
                <a:cubicBezTo>
                  <a:pt x="488308" y="17669"/>
                  <a:pt x="530563" y="0"/>
                  <a:pt x="575401" y="0"/>
                </a:cubicBezTo>
                <a:cubicBezTo>
                  <a:pt x="620240" y="0"/>
                  <a:pt x="662578" y="17586"/>
                  <a:pt x="694498" y="49507"/>
                </a:cubicBezTo>
                <a:cubicBezTo>
                  <a:pt x="726419" y="81427"/>
                  <a:pt x="744004" y="123765"/>
                  <a:pt x="744004" y="168604"/>
                </a:cubicBezTo>
                <a:cubicBezTo>
                  <a:pt x="744004" y="213442"/>
                  <a:pt x="726419" y="255780"/>
                  <a:pt x="694498" y="287701"/>
                </a:cubicBezTo>
                <a:cubicBezTo>
                  <a:pt x="662578" y="319621"/>
                  <a:pt x="620323" y="337207"/>
                  <a:pt x="575401" y="337207"/>
                </a:cubicBezTo>
                <a:close/>
                <a:moveTo>
                  <a:pt x="168604" y="720001"/>
                </a:moveTo>
                <a:cubicBezTo>
                  <a:pt x="123682" y="720001"/>
                  <a:pt x="81427" y="702416"/>
                  <a:pt x="49507" y="670495"/>
                </a:cubicBezTo>
                <a:cubicBezTo>
                  <a:pt x="17586" y="638575"/>
                  <a:pt x="0" y="596320"/>
                  <a:pt x="0" y="551398"/>
                </a:cubicBezTo>
                <a:cubicBezTo>
                  <a:pt x="0" y="506476"/>
                  <a:pt x="17586" y="464221"/>
                  <a:pt x="49507" y="432301"/>
                </a:cubicBezTo>
                <a:cubicBezTo>
                  <a:pt x="81510" y="400464"/>
                  <a:pt x="123848" y="382879"/>
                  <a:pt x="168687" y="382879"/>
                </a:cubicBezTo>
                <a:lnTo>
                  <a:pt x="311871" y="382879"/>
                </a:lnTo>
                <a:cubicBezTo>
                  <a:pt x="325872" y="382879"/>
                  <a:pt x="337207" y="394297"/>
                  <a:pt x="337207" y="408215"/>
                </a:cubicBezTo>
                <a:lnTo>
                  <a:pt x="337207" y="551398"/>
                </a:lnTo>
                <a:cubicBezTo>
                  <a:pt x="337207" y="596237"/>
                  <a:pt x="319621" y="638575"/>
                  <a:pt x="287701" y="670495"/>
                </a:cubicBezTo>
                <a:cubicBezTo>
                  <a:pt x="255781" y="702416"/>
                  <a:pt x="213526" y="720001"/>
                  <a:pt x="168604" y="720001"/>
                </a:cubicBezTo>
                <a:close/>
                <a:moveTo>
                  <a:pt x="575401" y="720001"/>
                </a:moveTo>
                <a:cubicBezTo>
                  <a:pt x="530563" y="720001"/>
                  <a:pt x="488224" y="702416"/>
                  <a:pt x="456304" y="670495"/>
                </a:cubicBezTo>
                <a:cubicBezTo>
                  <a:pt x="424383" y="638575"/>
                  <a:pt x="406798" y="596320"/>
                  <a:pt x="406798" y="551398"/>
                </a:cubicBezTo>
                <a:lnTo>
                  <a:pt x="406798" y="408215"/>
                </a:lnTo>
                <a:cubicBezTo>
                  <a:pt x="406882" y="394213"/>
                  <a:pt x="418216" y="382879"/>
                  <a:pt x="432218" y="382879"/>
                </a:cubicBezTo>
                <a:lnTo>
                  <a:pt x="575401" y="382879"/>
                </a:lnTo>
                <a:cubicBezTo>
                  <a:pt x="620240" y="382879"/>
                  <a:pt x="662578" y="400464"/>
                  <a:pt x="694498" y="432385"/>
                </a:cubicBezTo>
                <a:cubicBezTo>
                  <a:pt x="726419" y="464305"/>
                  <a:pt x="744004" y="506560"/>
                  <a:pt x="744004" y="551398"/>
                </a:cubicBezTo>
                <a:cubicBezTo>
                  <a:pt x="744004" y="596237"/>
                  <a:pt x="726419" y="638575"/>
                  <a:pt x="694498" y="670495"/>
                </a:cubicBezTo>
                <a:cubicBezTo>
                  <a:pt x="662578" y="702416"/>
                  <a:pt x="620323" y="720001"/>
                  <a:pt x="575401" y="720001"/>
                </a:cubicBezTo>
                <a:close/>
              </a:path>
            </a:pathLst>
          </a:custGeom>
          <a:solidFill>
            <a:srgbClr val="FFFFFF">
              <a:alpha val="100000"/>
            </a:srgbClr>
          </a:solidFill>
          <a:ln w="1860" cap="flat">
            <a:noFill/>
            <a:miter/>
          </a:ln>
        </p:spPr>
        <p:txBody>
          <a:bodyPr vert="horz" wrap="square" lIns="91440" tIns="45720" rIns="91440" bIns="45720" rtlCol="0" anchor="ctr"/>
          <a:lstStyle/>
          <a:p>
            <a:pPr algn="l">
              <a:lnSpc>
                <a:spcPct val="110000"/>
              </a:lnSpc>
            </a:pPr>
            <a:endParaRPr kumimoji="1" lang="zh-CN" altLang="en-US"/>
          </a:p>
        </p:txBody>
      </p:sp>
      <p:sp>
        <p:nvSpPr>
          <p:cNvPr id="22" name="标题 1"/>
          <p:cNvSpPr txBox="1"/>
          <p:nvPr/>
        </p:nvSpPr>
        <p:spPr>
          <a:xfrm>
            <a:off x="9926462" y="5704533"/>
            <a:ext cx="534392" cy="524818"/>
          </a:xfrm>
          <a:prstGeom prst="roundRect">
            <a:avLst>
              <a:gd name="adj" fmla="val 21535"/>
            </a:avLst>
          </a:prstGeom>
          <a:solidFill>
            <a:srgbClr val="FFFFFF">
              <a:alpha val="100000"/>
            </a:srgbClr>
          </a:solidFill>
          <a:ln w="12700" cap="flat">
            <a:noFill/>
            <a:miter/>
          </a:ln>
          <a:effectLst>
            <a:outerShdw blurRad="88900" dist="25400" dir="13500000" algn="br" rotWithShape="0">
              <a:srgbClr val="262626">
                <a:alpha val="25000"/>
              </a:srgbClr>
            </a:outerShdw>
          </a:effectLst>
        </p:spPr>
        <p:txBody>
          <a:bodyPr vert="horz" wrap="square" lIns="0" tIns="0" rIns="0" bIns="0" rtlCol="0" anchor="ctr"/>
          <a:lstStyle/>
          <a:p>
            <a:pPr algn="ctr">
              <a:lnSpc>
                <a:spcPct val="100000"/>
              </a:lnSpc>
            </a:pPr>
            <a:endParaRPr kumimoji="1" lang="zh-CN" altLang="en-US"/>
          </a:p>
        </p:txBody>
      </p:sp>
      <p:sp>
        <p:nvSpPr>
          <p:cNvPr id="23" name="标题 1"/>
          <p:cNvSpPr txBox="1"/>
          <p:nvPr/>
        </p:nvSpPr>
        <p:spPr>
          <a:xfrm>
            <a:off x="9926462" y="5704533"/>
            <a:ext cx="534392" cy="524818"/>
          </a:xfrm>
          <a:prstGeom prst="roundRect">
            <a:avLst>
              <a:gd name="adj" fmla="val 21535"/>
            </a:avLst>
          </a:prstGeom>
          <a:gradFill>
            <a:gsLst>
              <a:gs pos="0">
                <a:schemeClr val="accent1">
                  <a:lumMod val="60000"/>
                  <a:lumOff val="40000"/>
                </a:schemeClr>
              </a:gs>
              <a:gs pos="60000">
                <a:schemeClr val="accent1"/>
              </a:gs>
            </a:gsLst>
            <a:lin ang="2700000" scaled="0"/>
          </a:gradFill>
          <a:ln w="12700" cap="flat">
            <a:noFill/>
            <a:miter/>
          </a:ln>
          <a:effectLst/>
        </p:spPr>
        <p:txBody>
          <a:bodyPr vert="horz" wrap="square" lIns="91440" tIns="45720" rIns="91440" bIns="45720" rtlCol="0" anchor="ctr"/>
          <a:lstStyle/>
          <a:p>
            <a:pPr algn="ctr">
              <a:lnSpc>
                <a:spcPct val="100000"/>
              </a:lnSpc>
            </a:pPr>
            <a:endParaRPr kumimoji="1" lang="zh-CN" altLang="en-US"/>
          </a:p>
        </p:txBody>
      </p:sp>
      <p:sp>
        <p:nvSpPr>
          <p:cNvPr id="24" name="标题 1"/>
          <p:cNvSpPr txBox="1"/>
          <p:nvPr/>
        </p:nvSpPr>
        <p:spPr>
          <a:xfrm>
            <a:off x="9926462" y="5704533"/>
            <a:ext cx="534392" cy="524818"/>
          </a:xfrm>
          <a:prstGeom prst="roundRect">
            <a:avLst>
              <a:gd name="adj" fmla="val 21535"/>
            </a:avLst>
          </a:prstGeom>
          <a:gradFill>
            <a:gsLst>
              <a:gs pos="85000">
                <a:schemeClr val="accent1">
                  <a:alpha val="0"/>
                </a:schemeClr>
              </a:gs>
              <a:gs pos="100000">
                <a:schemeClr val="accent1">
                  <a:lumMod val="20000"/>
                  <a:lumOff val="80000"/>
                </a:schemeClr>
              </a:gs>
            </a:gsLst>
            <a:path path="circle">
              <a:fillToRect l="50000" t="50000" r="50000" b="50000"/>
            </a:path>
            <a:tileRect/>
          </a:gradFill>
          <a:ln w="12700" cap="flat">
            <a:noFill/>
            <a:miter/>
          </a:ln>
          <a:effectLst/>
        </p:spPr>
        <p:txBody>
          <a:bodyPr vert="horz" wrap="square" lIns="91440" tIns="45720" rIns="91440" bIns="45720" rtlCol="0" anchor="ctr"/>
          <a:lstStyle/>
          <a:p>
            <a:pPr algn="ctr">
              <a:lnSpc>
                <a:spcPct val="100000"/>
              </a:lnSpc>
            </a:pPr>
            <a:endParaRPr kumimoji="1" lang="zh-CN" altLang="en-US"/>
          </a:p>
        </p:txBody>
      </p:sp>
      <p:sp>
        <p:nvSpPr>
          <p:cNvPr id="25" name="标题 1"/>
          <p:cNvSpPr txBox="1"/>
          <p:nvPr/>
        </p:nvSpPr>
        <p:spPr>
          <a:xfrm>
            <a:off x="10062224" y="5839748"/>
            <a:ext cx="262868" cy="254388"/>
          </a:xfrm>
          <a:custGeom>
            <a:avLst/>
            <a:gdLst>
              <a:gd name="connsiteX0" fmla="*/ 438553 w 720000"/>
              <a:gd name="connsiteY0" fmla="*/ 189601 h 720000"/>
              <a:gd name="connsiteX1" fmla="*/ 503636 w 720000"/>
              <a:gd name="connsiteY1" fmla="*/ 216365 h 720000"/>
              <a:gd name="connsiteX2" fmla="*/ 503636 w 720000"/>
              <a:gd name="connsiteY2" fmla="*/ 346445 h 720000"/>
              <a:gd name="connsiteX3" fmla="*/ 362260 w 720000"/>
              <a:gd name="connsiteY3" fmla="*/ 487907 h 720000"/>
              <a:gd name="connsiteX4" fmla="*/ 191861 w 720000"/>
              <a:gd name="connsiteY4" fmla="*/ 528226 h 720000"/>
              <a:gd name="connsiteX5" fmla="*/ 232180 w 720000"/>
              <a:gd name="connsiteY5" fmla="*/ 357827 h 720000"/>
              <a:gd name="connsiteX6" fmla="*/ 373556 w 720000"/>
              <a:gd name="connsiteY6" fmla="*/ 216452 h 720000"/>
              <a:gd name="connsiteX7" fmla="*/ 438553 w 720000"/>
              <a:gd name="connsiteY7" fmla="*/ 189601 h 720000"/>
              <a:gd name="connsiteX8" fmla="*/ 438553 w 720000"/>
              <a:gd name="connsiteY8" fmla="*/ 141636 h 720000"/>
              <a:gd name="connsiteX9" fmla="*/ 339581 w 720000"/>
              <a:gd name="connsiteY9" fmla="*/ 182476 h 720000"/>
              <a:gd name="connsiteX10" fmla="*/ 198205 w 720000"/>
              <a:gd name="connsiteY10" fmla="*/ 323852 h 720000"/>
              <a:gd name="connsiteX11" fmla="*/ 141637 w 720000"/>
              <a:gd name="connsiteY11" fmla="*/ 578364 h 720000"/>
              <a:gd name="connsiteX12" fmla="*/ 396149 w 720000"/>
              <a:gd name="connsiteY12" fmla="*/ 521796 h 720000"/>
              <a:gd name="connsiteX13" fmla="*/ 537524 w 720000"/>
              <a:gd name="connsiteY13" fmla="*/ 380420 h 720000"/>
              <a:gd name="connsiteX14" fmla="*/ 537524 w 720000"/>
              <a:gd name="connsiteY14" fmla="*/ 182476 h 720000"/>
              <a:gd name="connsiteX15" fmla="*/ 438553 w 720000"/>
              <a:gd name="connsiteY15" fmla="*/ 141636 h 720000"/>
              <a:gd name="connsiteX16" fmla="*/ 120000 w 720000"/>
              <a:gd name="connsiteY16" fmla="*/ 0 h 720000"/>
              <a:gd name="connsiteX17" fmla="*/ 600000 w 720000"/>
              <a:gd name="connsiteY17" fmla="*/ 0 h 720000"/>
              <a:gd name="connsiteX18" fmla="*/ 720000 w 720000"/>
              <a:gd name="connsiteY18" fmla="*/ 120000 h 720000"/>
              <a:gd name="connsiteX19" fmla="*/ 720000 w 720000"/>
              <a:gd name="connsiteY19" fmla="*/ 600000 h 720000"/>
              <a:gd name="connsiteX20" fmla="*/ 600000 w 720000"/>
              <a:gd name="connsiteY20" fmla="*/ 720000 h 720000"/>
              <a:gd name="connsiteX21" fmla="*/ 120000 w 720000"/>
              <a:gd name="connsiteY21" fmla="*/ 720000 h 720000"/>
              <a:gd name="connsiteX22" fmla="*/ 0 w 720000"/>
              <a:gd name="connsiteY22" fmla="*/ 600000 h 720000"/>
              <a:gd name="connsiteX23" fmla="*/ 0 w 720000"/>
              <a:gd name="connsiteY23" fmla="*/ 120000 h 720000"/>
              <a:gd name="connsiteX24" fmla="*/ 120000 w 720000"/>
              <a:gd name="connsiteY24" fmla="*/ 0 h 720000"/>
            </a:gdLst>
            <a:ahLst/>
            <a:cxnLst/>
            <a:rect l="l" t="t" r="r" b="b"/>
            <a:pathLst>
              <a:path w="720000" h="720000">
                <a:moveTo>
                  <a:pt x="438553" y="189601"/>
                </a:moveTo>
                <a:cubicBezTo>
                  <a:pt x="463230" y="189601"/>
                  <a:pt x="486344" y="199073"/>
                  <a:pt x="503636" y="216365"/>
                </a:cubicBezTo>
                <a:cubicBezTo>
                  <a:pt x="539523" y="252252"/>
                  <a:pt x="539523" y="310557"/>
                  <a:pt x="503636" y="346445"/>
                </a:cubicBezTo>
                <a:lnTo>
                  <a:pt x="362260" y="487907"/>
                </a:lnTo>
                <a:cubicBezTo>
                  <a:pt x="342622" y="507545"/>
                  <a:pt x="266503" y="522665"/>
                  <a:pt x="191861" y="528226"/>
                </a:cubicBezTo>
                <a:cubicBezTo>
                  <a:pt x="197336" y="453584"/>
                  <a:pt x="212456" y="377465"/>
                  <a:pt x="232180" y="357827"/>
                </a:cubicBezTo>
                <a:lnTo>
                  <a:pt x="373556" y="216452"/>
                </a:lnTo>
                <a:cubicBezTo>
                  <a:pt x="390761" y="199073"/>
                  <a:pt x="413875" y="189601"/>
                  <a:pt x="438553" y="189601"/>
                </a:cubicBezTo>
                <a:close/>
                <a:moveTo>
                  <a:pt x="438553" y="141636"/>
                </a:moveTo>
                <a:cubicBezTo>
                  <a:pt x="402666" y="141636"/>
                  <a:pt x="366778" y="155278"/>
                  <a:pt x="339581" y="182476"/>
                </a:cubicBezTo>
                <a:lnTo>
                  <a:pt x="198205" y="323852"/>
                </a:lnTo>
                <a:cubicBezTo>
                  <a:pt x="143723" y="378335"/>
                  <a:pt x="141637" y="578364"/>
                  <a:pt x="141637" y="578364"/>
                </a:cubicBezTo>
                <a:cubicBezTo>
                  <a:pt x="141637" y="578364"/>
                  <a:pt x="341753" y="576278"/>
                  <a:pt x="396149" y="521796"/>
                </a:cubicBezTo>
                <a:lnTo>
                  <a:pt x="537524" y="380420"/>
                </a:lnTo>
                <a:cubicBezTo>
                  <a:pt x="592007" y="325938"/>
                  <a:pt x="592007" y="236872"/>
                  <a:pt x="537524" y="182476"/>
                </a:cubicBezTo>
                <a:cubicBezTo>
                  <a:pt x="510327" y="155191"/>
                  <a:pt x="474440" y="141636"/>
                  <a:pt x="438553" y="141636"/>
                </a:cubicBezTo>
                <a:close/>
                <a:moveTo>
                  <a:pt x="120000" y="0"/>
                </a:moveTo>
                <a:lnTo>
                  <a:pt x="600000" y="0"/>
                </a:lnTo>
                <a:cubicBezTo>
                  <a:pt x="666040" y="0"/>
                  <a:pt x="720000" y="54048"/>
                  <a:pt x="720000" y="120000"/>
                </a:cubicBezTo>
                <a:lnTo>
                  <a:pt x="720000" y="600000"/>
                </a:lnTo>
                <a:cubicBezTo>
                  <a:pt x="720000" y="666039"/>
                  <a:pt x="666040" y="720000"/>
                  <a:pt x="600000" y="720000"/>
                </a:cubicBezTo>
                <a:lnTo>
                  <a:pt x="120000" y="720000"/>
                </a:lnTo>
                <a:cubicBezTo>
                  <a:pt x="53961" y="720000"/>
                  <a:pt x="0" y="666039"/>
                  <a:pt x="0" y="600000"/>
                </a:cubicBezTo>
                <a:lnTo>
                  <a:pt x="0" y="120000"/>
                </a:lnTo>
                <a:cubicBezTo>
                  <a:pt x="0" y="53961"/>
                  <a:pt x="53961" y="0"/>
                  <a:pt x="120000" y="0"/>
                </a:cubicBezTo>
                <a:close/>
              </a:path>
            </a:pathLst>
          </a:custGeom>
          <a:solidFill>
            <a:srgbClr val="FFFFFF">
              <a:alpha val="100000"/>
            </a:srgbClr>
          </a:solidFill>
          <a:ln w="1860" cap="flat">
            <a:noFill/>
            <a:miter/>
          </a:ln>
        </p:spPr>
        <p:txBody>
          <a:bodyPr vert="horz" wrap="square" lIns="91440" tIns="45720" rIns="91440" bIns="45720" rtlCol="0" anchor="ctr"/>
          <a:lstStyle/>
          <a:p>
            <a:pPr algn="l">
              <a:lnSpc>
                <a:spcPct val="110000"/>
              </a:lnSpc>
            </a:pPr>
            <a:endParaRPr kumimoji="1" lang="zh-CN" altLang="en-US"/>
          </a:p>
        </p:txBody>
      </p:sp>
      <p:sp>
        <p:nvSpPr>
          <p:cNvPr id="26" name="标题 1"/>
          <p:cNvSpPr txBox="1"/>
          <p:nvPr/>
        </p:nvSpPr>
        <p:spPr>
          <a:xfrm>
            <a:off x="10984508" y="5704533"/>
            <a:ext cx="534392" cy="524818"/>
          </a:xfrm>
          <a:prstGeom prst="roundRect">
            <a:avLst>
              <a:gd name="adj" fmla="val 21535"/>
            </a:avLst>
          </a:prstGeom>
          <a:solidFill>
            <a:srgbClr val="FFFFFF">
              <a:alpha val="100000"/>
            </a:srgbClr>
          </a:solidFill>
          <a:ln w="12700" cap="flat">
            <a:noFill/>
            <a:miter/>
          </a:ln>
          <a:effectLst>
            <a:outerShdw blurRad="88900" dist="25400" dir="13500000" algn="br" rotWithShape="0">
              <a:srgbClr val="262626">
                <a:alpha val="25000"/>
              </a:srgbClr>
            </a:outerShdw>
          </a:effectLst>
        </p:spPr>
        <p:txBody>
          <a:bodyPr vert="horz" wrap="square" lIns="0" tIns="0" rIns="0" bIns="0" rtlCol="0" anchor="ctr"/>
          <a:lstStyle/>
          <a:p>
            <a:pPr algn="ctr">
              <a:lnSpc>
                <a:spcPct val="100000"/>
              </a:lnSpc>
            </a:pPr>
            <a:endParaRPr kumimoji="1" lang="zh-CN" altLang="en-US"/>
          </a:p>
        </p:txBody>
      </p:sp>
      <p:sp>
        <p:nvSpPr>
          <p:cNvPr id="27" name="标题 1"/>
          <p:cNvSpPr txBox="1"/>
          <p:nvPr/>
        </p:nvSpPr>
        <p:spPr>
          <a:xfrm>
            <a:off x="10984508" y="5704533"/>
            <a:ext cx="534392" cy="524818"/>
          </a:xfrm>
          <a:prstGeom prst="roundRect">
            <a:avLst>
              <a:gd name="adj" fmla="val 21535"/>
            </a:avLst>
          </a:prstGeom>
          <a:gradFill>
            <a:gsLst>
              <a:gs pos="0">
                <a:schemeClr val="accent1">
                  <a:lumMod val="60000"/>
                  <a:lumOff val="40000"/>
                </a:schemeClr>
              </a:gs>
              <a:gs pos="60000">
                <a:schemeClr val="accent1"/>
              </a:gs>
            </a:gsLst>
            <a:lin ang="2700000" scaled="0"/>
          </a:gradFill>
          <a:ln w="12700" cap="flat">
            <a:noFill/>
            <a:miter/>
          </a:ln>
          <a:effectLst/>
        </p:spPr>
        <p:txBody>
          <a:bodyPr vert="horz" wrap="square" lIns="91440" tIns="45720" rIns="91440" bIns="45720" rtlCol="0" anchor="ctr"/>
          <a:lstStyle/>
          <a:p>
            <a:pPr algn="ctr">
              <a:lnSpc>
                <a:spcPct val="100000"/>
              </a:lnSpc>
            </a:pPr>
            <a:endParaRPr kumimoji="1" lang="zh-CN" altLang="en-US"/>
          </a:p>
        </p:txBody>
      </p:sp>
      <p:sp>
        <p:nvSpPr>
          <p:cNvPr id="28" name="标题 1"/>
          <p:cNvSpPr txBox="1"/>
          <p:nvPr/>
        </p:nvSpPr>
        <p:spPr>
          <a:xfrm>
            <a:off x="10984508" y="5704533"/>
            <a:ext cx="534392" cy="524818"/>
          </a:xfrm>
          <a:prstGeom prst="roundRect">
            <a:avLst>
              <a:gd name="adj" fmla="val 21535"/>
            </a:avLst>
          </a:prstGeom>
          <a:gradFill>
            <a:gsLst>
              <a:gs pos="85000">
                <a:schemeClr val="accent1">
                  <a:alpha val="0"/>
                </a:schemeClr>
              </a:gs>
              <a:gs pos="100000">
                <a:schemeClr val="accent1">
                  <a:lumMod val="20000"/>
                  <a:lumOff val="80000"/>
                </a:schemeClr>
              </a:gs>
            </a:gsLst>
            <a:path path="circle">
              <a:fillToRect l="50000" t="50000" r="50000" b="50000"/>
            </a:path>
            <a:tileRect/>
          </a:gradFill>
          <a:ln w="12700" cap="flat">
            <a:noFill/>
            <a:miter/>
          </a:ln>
          <a:effectLst/>
        </p:spPr>
        <p:txBody>
          <a:bodyPr vert="horz" wrap="square" lIns="91440" tIns="45720" rIns="91440" bIns="45720" rtlCol="0" anchor="ctr"/>
          <a:lstStyle/>
          <a:p>
            <a:pPr algn="ctr">
              <a:lnSpc>
                <a:spcPct val="100000"/>
              </a:lnSpc>
            </a:pPr>
            <a:endParaRPr kumimoji="1" lang="zh-CN" altLang="en-US"/>
          </a:p>
        </p:txBody>
      </p:sp>
      <p:sp>
        <p:nvSpPr>
          <p:cNvPr id="29" name="标题 1"/>
          <p:cNvSpPr txBox="1"/>
          <p:nvPr/>
        </p:nvSpPr>
        <p:spPr>
          <a:xfrm>
            <a:off x="11120270" y="5839748"/>
            <a:ext cx="262868" cy="254388"/>
          </a:xfrm>
          <a:custGeom>
            <a:avLst/>
            <a:gdLst>
              <a:gd name="connsiteX0" fmla="*/ 2136435 w 5834559"/>
              <a:gd name="connsiteY0" fmla="*/ 643126 h 5397372"/>
              <a:gd name="connsiteX1" fmla="*/ 3716657 w 5834559"/>
              <a:gd name="connsiteY1" fmla="*/ 643126 h 5397372"/>
              <a:gd name="connsiteX2" fmla="*/ 3716657 w 5834559"/>
              <a:gd name="connsiteY2" fmla="*/ 1064855 h 5397372"/>
              <a:gd name="connsiteX3" fmla="*/ 2136435 w 5834559"/>
              <a:gd name="connsiteY3" fmla="*/ 1064855 h 5397372"/>
              <a:gd name="connsiteX4" fmla="*/ 693741 w 5834559"/>
              <a:gd name="connsiteY4" fmla="*/ 643126 h 5397372"/>
              <a:gd name="connsiteX5" fmla="*/ 1550121 w 5834559"/>
              <a:gd name="connsiteY5" fmla="*/ 643126 h 5397372"/>
              <a:gd name="connsiteX6" fmla="*/ 1550121 w 5834559"/>
              <a:gd name="connsiteY6" fmla="*/ 1064855 h 5397372"/>
              <a:gd name="connsiteX7" fmla="*/ 693741 w 5834559"/>
              <a:gd name="connsiteY7" fmla="*/ 1064855 h 5397372"/>
              <a:gd name="connsiteX8" fmla="*/ 421729 w 5834559"/>
              <a:gd name="connsiteY8" fmla="*/ 1336867 h 5397372"/>
              <a:gd name="connsiteX9" fmla="*/ 421729 w 5834559"/>
              <a:gd name="connsiteY9" fmla="*/ 2079805 h 5397372"/>
              <a:gd name="connsiteX10" fmla="*/ 5412133 w 5834559"/>
              <a:gd name="connsiteY10" fmla="*/ 2079805 h 5397372"/>
              <a:gd name="connsiteX11" fmla="*/ 5412133 w 5834559"/>
              <a:gd name="connsiteY11" fmla="*/ 1336867 h 5397372"/>
              <a:gd name="connsiteX12" fmla="*/ 5140113 w 5834559"/>
              <a:gd name="connsiteY12" fmla="*/ 1064855 h 5397372"/>
              <a:gd name="connsiteX13" fmla="*/ 4302971 w 5834559"/>
              <a:gd name="connsiteY13" fmla="*/ 1064855 h 5397372"/>
              <a:gd name="connsiteX14" fmla="*/ 4302971 w 5834559"/>
              <a:gd name="connsiteY14" fmla="*/ 643126 h 5397372"/>
              <a:gd name="connsiteX15" fmla="*/ 5140113 w 5834559"/>
              <a:gd name="connsiteY15" fmla="*/ 643126 h 5397372"/>
              <a:gd name="connsiteX16" fmla="*/ 5834559 w 5834559"/>
              <a:gd name="connsiteY16" fmla="*/ 1336867 h 5397372"/>
              <a:gd name="connsiteX17" fmla="*/ 5834559 w 5834559"/>
              <a:gd name="connsiteY17" fmla="*/ 4703631 h 5397372"/>
              <a:gd name="connsiteX18" fmla="*/ 5140818 w 5834559"/>
              <a:gd name="connsiteY18" fmla="*/ 5397372 h 5397372"/>
              <a:gd name="connsiteX19" fmla="*/ 693741 w 5834559"/>
              <a:gd name="connsiteY19" fmla="*/ 5397372 h 5397372"/>
              <a:gd name="connsiteX20" fmla="*/ 0 w 5834559"/>
              <a:gd name="connsiteY20" fmla="*/ 4703631 h 5397372"/>
              <a:gd name="connsiteX21" fmla="*/ 0 w 5834559"/>
              <a:gd name="connsiteY21" fmla="*/ 2501529 h 5397372"/>
              <a:gd name="connsiteX22" fmla="*/ 0 w 5834559"/>
              <a:gd name="connsiteY22" fmla="*/ 2079805 h 5397372"/>
              <a:gd name="connsiteX23" fmla="*/ 0 w 5834559"/>
              <a:gd name="connsiteY23" fmla="*/ 1336867 h 5397372"/>
              <a:gd name="connsiteX24" fmla="*/ 693741 w 5834559"/>
              <a:gd name="connsiteY24" fmla="*/ 643126 h 5397372"/>
              <a:gd name="connsiteX25" fmla="*/ 3997242 w 5834559"/>
              <a:gd name="connsiteY25" fmla="*/ 0 h 5397372"/>
              <a:gd name="connsiteX26" fmla="*/ 4208106 w 5834559"/>
              <a:gd name="connsiteY26" fmla="*/ 210864 h 5397372"/>
              <a:gd name="connsiteX27" fmla="*/ 4208106 w 5834559"/>
              <a:gd name="connsiteY27" fmla="*/ 1506961 h 5397372"/>
              <a:gd name="connsiteX28" fmla="*/ 3997242 w 5834559"/>
              <a:gd name="connsiteY28" fmla="*/ 1718528 h 5397372"/>
              <a:gd name="connsiteX29" fmla="*/ 3786378 w 5834559"/>
              <a:gd name="connsiteY29" fmla="*/ 1507664 h 5397372"/>
              <a:gd name="connsiteX30" fmla="*/ 3786378 w 5834559"/>
              <a:gd name="connsiteY30" fmla="*/ 210864 h 5397372"/>
              <a:gd name="connsiteX31" fmla="*/ 3997242 w 5834559"/>
              <a:gd name="connsiteY31" fmla="*/ 0 h 5397372"/>
              <a:gd name="connsiteX32" fmla="*/ 1836609 w 5834559"/>
              <a:gd name="connsiteY32" fmla="*/ 0 h 5397372"/>
              <a:gd name="connsiteX33" fmla="*/ 2047469 w 5834559"/>
              <a:gd name="connsiteY33" fmla="*/ 210864 h 5397372"/>
              <a:gd name="connsiteX34" fmla="*/ 2047469 w 5834559"/>
              <a:gd name="connsiteY34" fmla="*/ 1506961 h 5397372"/>
              <a:gd name="connsiteX35" fmla="*/ 1836609 w 5834559"/>
              <a:gd name="connsiteY35" fmla="*/ 1718528 h 5397372"/>
              <a:gd name="connsiteX36" fmla="*/ 1625745 w 5834559"/>
              <a:gd name="connsiteY36" fmla="*/ 1507664 h 5397372"/>
              <a:gd name="connsiteX37" fmla="*/ 1625745 w 5834559"/>
              <a:gd name="connsiteY37" fmla="*/ 210864 h 5397372"/>
              <a:gd name="connsiteX38" fmla="*/ 1836609 w 5834559"/>
              <a:gd name="connsiteY38" fmla="*/ 0 h 5397372"/>
            </a:gdLst>
            <a:ahLst/>
            <a:cxnLst/>
            <a:rect l="l" t="t" r="r" b="b"/>
            <a:pathLst>
              <a:path w="5834559" h="5397372">
                <a:moveTo>
                  <a:pt x="2136435" y="643126"/>
                </a:moveTo>
                <a:lnTo>
                  <a:pt x="3716657" y="643126"/>
                </a:lnTo>
                <a:lnTo>
                  <a:pt x="3716657" y="1064855"/>
                </a:lnTo>
                <a:lnTo>
                  <a:pt x="2136435" y="1064855"/>
                </a:lnTo>
                <a:close/>
                <a:moveTo>
                  <a:pt x="693741" y="643126"/>
                </a:moveTo>
                <a:lnTo>
                  <a:pt x="1550121" y="643126"/>
                </a:lnTo>
                <a:lnTo>
                  <a:pt x="1550121" y="1064855"/>
                </a:lnTo>
                <a:lnTo>
                  <a:pt x="693741" y="1064855"/>
                </a:lnTo>
                <a:cubicBezTo>
                  <a:pt x="543320" y="1064855"/>
                  <a:pt x="421729" y="1187151"/>
                  <a:pt x="421729" y="1336867"/>
                </a:cubicBezTo>
                <a:lnTo>
                  <a:pt x="421729" y="2079805"/>
                </a:lnTo>
                <a:lnTo>
                  <a:pt x="5412133" y="2079805"/>
                </a:lnTo>
                <a:lnTo>
                  <a:pt x="5412133" y="1336867"/>
                </a:lnTo>
                <a:cubicBezTo>
                  <a:pt x="5412133" y="1186446"/>
                  <a:pt x="5289830" y="1064855"/>
                  <a:pt x="5140113" y="1064855"/>
                </a:cubicBezTo>
                <a:lnTo>
                  <a:pt x="4302971" y="1064855"/>
                </a:lnTo>
                <a:lnTo>
                  <a:pt x="4302971" y="643126"/>
                </a:lnTo>
                <a:lnTo>
                  <a:pt x="5140113" y="643126"/>
                </a:lnTo>
                <a:cubicBezTo>
                  <a:pt x="5523184" y="643126"/>
                  <a:pt x="5833854" y="953797"/>
                  <a:pt x="5834559" y="1336867"/>
                </a:cubicBezTo>
                <a:lnTo>
                  <a:pt x="5834559" y="4703631"/>
                </a:lnTo>
                <a:cubicBezTo>
                  <a:pt x="5834559" y="5085292"/>
                  <a:pt x="5522479" y="5397372"/>
                  <a:pt x="5140818" y="5397372"/>
                </a:cubicBezTo>
                <a:lnTo>
                  <a:pt x="693741" y="5397372"/>
                </a:lnTo>
                <a:cubicBezTo>
                  <a:pt x="312080" y="5397372"/>
                  <a:pt x="0" y="5085292"/>
                  <a:pt x="0" y="4703631"/>
                </a:cubicBezTo>
                <a:lnTo>
                  <a:pt x="0" y="2501529"/>
                </a:lnTo>
                <a:lnTo>
                  <a:pt x="0" y="2079805"/>
                </a:lnTo>
                <a:lnTo>
                  <a:pt x="0" y="1336867"/>
                </a:lnTo>
                <a:cubicBezTo>
                  <a:pt x="0" y="953797"/>
                  <a:pt x="310671" y="643126"/>
                  <a:pt x="693741" y="643126"/>
                </a:cubicBezTo>
                <a:close/>
                <a:moveTo>
                  <a:pt x="3997242" y="0"/>
                </a:moveTo>
                <a:cubicBezTo>
                  <a:pt x="4113920" y="0"/>
                  <a:pt x="4208106" y="94186"/>
                  <a:pt x="4208106" y="210864"/>
                </a:cubicBezTo>
                <a:lnTo>
                  <a:pt x="4208106" y="1506961"/>
                </a:lnTo>
                <a:cubicBezTo>
                  <a:pt x="4208106" y="1623639"/>
                  <a:pt x="4113920" y="1718528"/>
                  <a:pt x="3997242" y="1718528"/>
                </a:cubicBezTo>
                <a:cubicBezTo>
                  <a:pt x="3880564" y="1718528"/>
                  <a:pt x="3786378" y="1624342"/>
                  <a:pt x="3786378" y="1507664"/>
                </a:cubicBezTo>
                <a:lnTo>
                  <a:pt x="3786378" y="210864"/>
                </a:lnTo>
                <a:cubicBezTo>
                  <a:pt x="3786378" y="94186"/>
                  <a:pt x="3880564" y="0"/>
                  <a:pt x="3997242" y="0"/>
                </a:cubicBezTo>
                <a:close/>
                <a:moveTo>
                  <a:pt x="1836609" y="0"/>
                </a:moveTo>
                <a:cubicBezTo>
                  <a:pt x="1953287" y="0"/>
                  <a:pt x="2047469" y="94186"/>
                  <a:pt x="2047469" y="210864"/>
                </a:cubicBezTo>
                <a:lnTo>
                  <a:pt x="2047469" y="1506961"/>
                </a:lnTo>
                <a:cubicBezTo>
                  <a:pt x="2047469" y="1623639"/>
                  <a:pt x="1953287" y="1718528"/>
                  <a:pt x="1836609" y="1718528"/>
                </a:cubicBezTo>
                <a:cubicBezTo>
                  <a:pt x="1719932" y="1718528"/>
                  <a:pt x="1625745" y="1624342"/>
                  <a:pt x="1625745" y="1507664"/>
                </a:cubicBezTo>
                <a:lnTo>
                  <a:pt x="1625745" y="210864"/>
                </a:lnTo>
                <a:cubicBezTo>
                  <a:pt x="1625745" y="94186"/>
                  <a:pt x="1719932" y="0"/>
                  <a:pt x="1836609" y="0"/>
                </a:cubicBezTo>
                <a:close/>
              </a:path>
            </a:pathLst>
          </a:custGeom>
          <a:solidFill>
            <a:srgbClr val="FFFFFF">
              <a:alpha val="100000"/>
            </a:srgbClr>
          </a:solidFill>
          <a:ln w="1860" cap="flat">
            <a:noFill/>
            <a:miter/>
          </a:ln>
        </p:spPr>
        <p:txBody>
          <a:bodyPr vert="horz" wrap="square" lIns="91440" tIns="45720" rIns="91440" bIns="45720" rtlCol="0" anchor="ctr"/>
          <a:lstStyle/>
          <a:p>
            <a:pPr algn="l">
              <a:lnSpc>
                <a:spcPct val="110000"/>
              </a:lnSpc>
            </a:pPr>
            <a:endParaRPr kumimoji="1" lang="zh-CN" altLang="en-US"/>
          </a:p>
        </p:txBody>
      </p:sp>
      <p:sp>
        <p:nvSpPr>
          <p:cNvPr id="30" name="标题 1"/>
          <p:cNvSpPr txBox="1"/>
          <p:nvPr/>
        </p:nvSpPr>
        <p:spPr>
          <a:xfrm>
            <a:off x="1057442" y="6116804"/>
            <a:ext cx="6287421" cy="8256"/>
          </a:xfrm>
          <a:prstGeom prst="roundRect">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1" name="标题 1"/>
          <p:cNvSpPr txBox="1"/>
          <p:nvPr/>
        </p:nvSpPr>
        <p:spPr>
          <a:xfrm>
            <a:off x="663674" y="6006164"/>
            <a:ext cx="431956" cy="229536"/>
          </a:xfrm>
          <a:custGeom>
            <a:avLst/>
            <a:gdLst>
              <a:gd name="connsiteX0" fmla="*/ 258232 w 431956"/>
              <a:gd name="connsiteY0" fmla="*/ 0 h 229536"/>
              <a:gd name="connsiteX1" fmla="*/ 345094 w 431956"/>
              <a:gd name="connsiteY1" fmla="*/ 0 h 229536"/>
              <a:gd name="connsiteX2" fmla="*/ 431956 w 431956"/>
              <a:gd name="connsiteY2" fmla="*/ 114768 h 229536"/>
              <a:gd name="connsiteX3" fmla="*/ 345094 w 431956"/>
              <a:gd name="connsiteY3" fmla="*/ 229536 h 229536"/>
              <a:gd name="connsiteX4" fmla="*/ 258232 w 431956"/>
              <a:gd name="connsiteY4" fmla="*/ 229536 h 229536"/>
              <a:gd name="connsiteX5" fmla="*/ 345094 w 431956"/>
              <a:gd name="connsiteY5" fmla="*/ 114768 h 229536"/>
              <a:gd name="connsiteX6" fmla="*/ 129116 w 431956"/>
              <a:gd name="connsiteY6" fmla="*/ 0 h 229536"/>
              <a:gd name="connsiteX7" fmla="*/ 215978 w 431956"/>
              <a:gd name="connsiteY7" fmla="*/ 0 h 229536"/>
              <a:gd name="connsiteX8" fmla="*/ 302840 w 431956"/>
              <a:gd name="connsiteY8" fmla="*/ 114768 h 229536"/>
              <a:gd name="connsiteX9" fmla="*/ 215978 w 431956"/>
              <a:gd name="connsiteY9" fmla="*/ 229536 h 229536"/>
              <a:gd name="connsiteX10" fmla="*/ 129116 w 431956"/>
              <a:gd name="connsiteY10" fmla="*/ 229536 h 229536"/>
              <a:gd name="connsiteX11" fmla="*/ 215978 w 431956"/>
              <a:gd name="connsiteY11" fmla="*/ 114768 h 229536"/>
              <a:gd name="connsiteX12" fmla="*/ 0 w 431956"/>
              <a:gd name="connsiteY12" fmla="*/ 0 h 229536"/>
              <a:gd name="connsiteX13" fmla="*/ 86862 w 431956"/>
              <a:gd name="connsiteY13" fmla="*/ 0 h 229536"/>
              <a:gd name="connsiteX14" fmla="*/ 173724 w 431956"/>
              <a:gd name="connsiteY14" fmla="*/ 114768 h 229536"/>
              <a:gd name="connsiteX15" fmla="*/ 86862 w 431956"/>
              <a:gd name="connsiteY15" fmla="*/ 229536 h 229536"/>
              <a:gd name="connsiteX16" fmla="*/ 0 w 431956"/>
              <a:gd name="connsiteY16" fmla="*/ 229536 h 229536"/>
              <a:gd name="connsiteX17" fmla="*/ 86862 w 431956"/>
              <a:gd name="connsiteY17" fmla="*/ 114768 h 229536"/>
            </a:gdLst>
            <a:ahLst/>
            <a:cxnLst/>
            <a:rect l="l" t="t" r="r" b="b"/>
            <a:pathLst>
              <a:path w="431956" h="229536">
                <a:moveTo>
                  <a:pt x="258232" y="0"/>
                </a:moveTo>
                <a:lnTo>
                  <a:pt x="345094" y="0"/>
                </a:lnTo>
                <a:lnTo>
                  <a:pt x="431956" y="114768"/>
                </a:lnTo>
                <a:lnTo>
                  <a:pt x="345094" y="229536"/>
                </a:lnTo>
                <a:lnTo>
                  <a:pt x="258232" y="229536"/>
                </a:lnTo>
                <a:lnTo>
                  <a:pt x="345094" y="114768"/>
                </a:lnTo>
                <a:close/>
                <a:moveTo>
                  <a:pt x="129116" y="0"/>
                </a:moveTo>
                <a:lnTo>
                  <a:pt x="215978" y="0"/>
                </a:lnTo>
                <a:lnTo>
                  <a:pt x="302840" y="114768"/>
                </a:lnTo>
                <a:lnTo>
                  <a:pt x="215978" y="229536"/>
                </a:lnTo>
                <a:lnTo>
                  <a:pt x="129116" y="229536"/>
                </a:lnTo>
                <a:lnTo>
                  <a:pt x="215978" y="114768"/>
                </a:lnTo>
                <a:close/>
                <a:moveTo>
                  <a:pt x="0" y="0"/>
                </a:moveTo>
                <a:lnTo>
                  <a:pt x="86862" y="0"/>
                </a:lnTo>
                <a:lnTo>
                  <a:pt x="173724" y="114768"/>
                </a:lnTo>
                <a:lnTo>
                  <a:pt x="86862" y="229536"/>
                </a:lnTo>
                <a:lnTo>
                  <a:pt x="0" y="229536"/>
                </a:lnTo>
                <a:lnTo>
                  <a:pt x="86862" y="114768"/>
                </a:lnTo>
                <a:close/>
              </a:path>
            </a:pathLst>
          </a:custGeom>
          <a:solidFill>
            <a:schemeClr val="accent1"/>
          </a:solidFill>
          <a:ln w="12700" cap="sq">
            <a:noFill/>
            <a:miter/>
          </a:ln>
          <a:effectLst>
            <a:outerShdw blurRad="101600" dist="38100" dir="10800000" algn="r" rotWithShape="0">
              <a:schemeClr val="tx1">
                <a:lumMod val="85000"/>
                <a:lumOff val="15000"/>
                <a:alpha val="35000"/>
              </a:schemeClr>
            </a:outerShdw>
          </a:effectLst>
        </p:spPr>
        <p:txBody>
          <a:bodyPr vert="horz" wrap="square" lIns="91440" tIns="45720" rIns="91440" bIns="45720" rtlCol="0" anchor="ctr"/>
          <a:lstStyle/>
          <a:p>
            <a:pPr algn="ctr">
              <a:lnSpc>
                <a:spcPct val="110000"/>
              </a:lnSpc>
            </a:pPr>
            <a:endParaRPr kumimoji="1" lang="zh-CN" altLang="en-US"/>
          </a:p>
        </p:txBody>
      </p:sp>
      <p:sp>
        <p:nvSpPr>
          <p:cNvPr id="32" name="标题 1"/>
          <p:cNvSpPr txBox="1"/>
          <p:nvPr/>
        </p:nvSpPr>
        <p:spPr>
          <a:xfrm>
            <a:off x="6467440" y="1835105"/>
            <a:ext cx="5092700" cy="3459108"/>
          </a:xfrm>
          <a:prstGeom prst="roundRect">
            <a:avLst>
              <a:gd name="adj" fmla="val 2422"/>
            </a:avLst>
          </a:prstGeom>
          <a:solidFill>
            <a:schemeClr val="accent2"/>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3" name="标题 1"/>
          <p:cNvSpPr txBox="1"/>
          <p:nvPr/>
        </p:nvSpPr>
        <p:spPr>
          <a:xfrm>
            <a:off x="6426200" y="1858075"/>
            <a:ext cx="5092700" cy="3459108"/>
          </a:xfrm>
          <a:prstGeom prst="roundRect">
            <a:avLst>
              <a:gd name="adj" fmla="val 2422"/>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4" name="标题 1"/>
          <p:cNvSpPr txBox="1"/>
          <p:nvPr/>
        </p:nvSpPr>
        <p:spPr>
          <a:xfrm>
            <a:off x="888036" y="1918299"/>
            <a:ext cx="5117375" cy="2098388"/>
          </a:xfrm>
          <a:prstGeom prst="rect">
            <a:avLst/>
          </a:prstGeom>
          <a:noFill/>
          <a:ln>
            <a:noFill/>
          </a:ln>
        </p:spPr>
        <p:txBody>
          <a:bodyPr vert="horz" wrap="square" lIns="0" tIns="0" rIns="0" bIns="0" rtlCol="0" anchor="ctr"/>
          <a:lstStyle/>
          <a:p>
            <a:pPr algn="ctr">
              <a:lnSpc>
                <a:spcPct val="130000"/>
              </a:lnSpc>
            </a:pPr>
            <a:r>
              <a:rPr kumimoji="1" lang="zh-CN" altLang="en-US" sz="6600" dirty="0">
                <a:ln w="12700">
                  <a:noFill/>
                </a:ln>
                <a:solidFill>
                  <a:srgbClr val="FFFFFF">
                    <a:alpha val="100000"/>
                  </a:srgbClr>
                </a:solidFill>
                <a:latin typeface="Source Han Sans CN Bold Bold" panose="020B0800000000000000" charset="-122"/>
                <a:ea typeface="Source Han Sans CN Bold Bold" panose="020B0800000000000000" charset="-122"/>
              </a:rPr>
              <a:t>经济法</a:t>
            </a:r>
            <a:endParaRPr kumimoji="1" lang="zh-CN" altLang="en-US" sz="6600" dirty="0">
              <a:ln w="12700">
                <a:noFill/>
              </a:ln>
              <a:solidFill>
                <a:srgbClr val="FFFFFF">
                  <a:alpha val="100000"/>
                </a:srgbClr>
              </a:solidFill>
              <a:latin typeface="Source Han Sans CN Bold Bold" panose="020B0800000000000000" charset="-122"/>
              <a:ea typeface="Source Han Sans CN Bold Bold" panose="020B0800000000000000" charset="-122"/>
            </a:endParaRPr>
          </a:p>
        </p:txBody>
      </p:sp>
      <p:sp>
        <p:nvSpPr>
          <p:cNvPr id="35" name="标题 1"/>
          <p:cNvSpPr txBox="1"/>
          <p:nvPr/>
        </p:nvSpPr>
        <p:spPr>
          <a:xfrm>
            <a:off x="10825642" y="1285827"/>
            <a:ext cx="693258" cy="130222"/>
          </a:xfrm>
          <a:prstGeom prst="roundRect">
            <a:avLst>
              <a:gd name="adj" fmla="val 50000"/>
            </a:avLst>
          </a:prstGeom>
          <a:gradFill>
            <a:gsLst>
              <a:gs pos="10000">
                <a:schemeClr val="accent1"/>
              </a:gs>
              <a:gs pos="100000">
                <a:schemeClr val="accent1">
                  <a:lumMod val="60000"/>
                  <a:lumOff val="40000"/>
                </a:schemeClr>
              </a:gs>
            </a:gsLst>
            <a:lin ang="18900000" scaled="0"/>
          </a:gra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6" name="标题 1"/>
          <p:cNvSpPr txBox="1"/>
          <p:nvPr/>
        </p:nvSpPr>
        <p:spPr>
          <a:xfrm>
            <a:off x="9996622" y="1285827"/>
            <a:ext cx="693258" cy="130222"/>
          </a:xfrm>
          <a:prstGeom prst="roundRect">
            <a:avLst>
              <a:gd name="adj" fmla="val 50000"/>
            </a:avLst>
          </a:prstGeom>
          <a:noFill/>
          <a:ln w="12700" cap="sq">
            <a:solidFill>
              <a:schemeClr val="accent1"/>
            </a:solidFill>
            <a:miter/>
          </a:ln>
        </p:spPr>
        <p:txBody>
          <a:bodyPr vert="horz" wrap="square" lIns="91440" tIns="45720" rIns="91440" bIns="45720" rtlCol="0" anchor="ctr"/>
          <a:lstStyle/>
          <a:p>
            <a:pPr algn="ctr">
              <a:lnSpc>
                <a:spcPct val="110000"/>
              </a:lnSpc>
            </a:pPr>
            <a:endParaRPr kumimoji="1" lang="zh-CN" altLang="en-US"/>
          </a:p>
        </p:txBody>
      </p:sp>
      <p:sp>
        <p:nvSpPr>
          <p:cNvPr id="37" name="标题 1"/>
          <p:cNvSpPr txBox="1"/>
          <p:nvPr/>
        </p:nvSpPr>
        <p:spPr>
          <a:xfrm flipH="1" flipV="1">
            <a:off x="7298333" y="6083166"/>
            <a:ext cx="78380" cy="78380"/>
          </a:xfrm>
          <a:prstGeom prst="ellipse">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pic>
        <p:nvPicPr>
          <p:cNvPr id="38" name="图片"/>
          <p:cNvPicPr>
            <a:picLocks noChangeAspect="1"/>
          </p:cNvPicPr>
          <p:nvPr/>
        </p:nvPicPr>
        <p:blipFill>
          <a:blip r:embed="rId2"/>
          <a:srcRect l="7365" t="19013" r="5995" b="23271"/>
          <a:stretch>
            <a:fillRect/>
          </a:stretch>
        </p:blipFill>
        <p:spPr>
          <a:xfrm>
            <a:off x="6510410" y="1925540"/>
            <a:ext cx="4920553" cy="3277880"/>
          </a:xfrm>
          <a:custGeom>
            <a:avLst/>
            <a:gdLst>
              <a:gd name="connsiteX0" fmla="*/ 0 w 4920553"/>
              <a:gd name="connsiteY0" fmla="*/ 0 h 3277880"/>
              <a:gd name="connsiteX1" fmla="*/ 4920553 w 4920553"/>
              <a:gd name="connsiteY1" fmla="*/ 0 h 3277880"/>
              <a:gd name="connsiteX2" fmla="*/ 4920553 w 4920553"/>
              <a:gd name="connsiteY2" fmla="*/ 3277880 h 3277880"/>
              <a:gd name="connsiteX3" fmla="*/ 0 w 4920553"/>
              <a:gd name="connsiteY3" fmla="*/ 3277880 h 3277880"/>
              <a:gd name="connsiteX4" fmla="*/ 0 w 4920553"/>
              <a:gd name="connsiteY4" fmla="*/ 0 h 3277880"/>
            </a:gdLst>
            <a:ahLst/>
            <a:cxnLst/>
            <a:rect l="l" t="t" r="r" b="b"/>
            <a:pathLst>
              <a:path w="4920553" h="3277880">
                <a:moveTo>
                  <a:pt x="0" y="0"/>
                </a:moveTo>
                <a:lnTo>
                  <a:pt x="4920553" y="0"/>
                </a:lnTo>
                <a:lnTo>
                  <a:pt x="4920553" y="3277880"/>
                </a:lnTo>
                <a:lnTo>
                  <a:pt x="0" y="3277880"/>
                </a:lnTo>
                <a:lnTo>
                  <a:pt x="0" y="0"/>
                </a:lnTo>
                <a:close/>
              </a:path>
            </a:pathLst>
          </a:custGeom>
          <a:noFill/>
          <a:ln>
            <a:noFill/>
          </a:ln>
        </p:spPr>
      </p:pic>
      <p:sp>
        <p:nvSpPr>
          <p:cNvPr id="39" name="标题 1"/>
          <p:cNvSpPr txBox="1"/>
          <p:nvPr/>
        </p:nvSpPr>
        <p:spPr>
          <a:xfrm>
            <a:off x="6510410" y="1925540"/>
            <a:ext cx="4920553" cy="3277880"/>
          </a:xfrm>
          <a:prstGeom prst="rect">
            <a:avLst/>
          </a:prstGeom>
          <a:gradFill>
            <a:gsLst>
              <a:gs pos="85000">
                <a:schemeClr val="bg1">
                  <a:alpha val="0"/>
                </a:schemeClr>
              </a:gs>
              <a:gs pos="100000">
                <a:schemeClr val="bg1">
                  <a:alpha val="60000"/>
                </a:schemeClr>
              </a:gs>
            </a:gsLst>
            <a:path path="circle">
              <a:fillToRect l="50000" t="50000" r="50000" b="50000"/>
            </a:path>
            <a:tileRect/>
          </a:gradFill>
          <a:ln w="12700" cap="flat">
            <a:noFill/>
            <a:miter/>
          </a:ln>
          <a:effectLst/>
        </p:spPr>
        <p:txBody>
          <a:bodyPr vert="horz" wrap="square" lIns="91440" tIns="45720" rIns="91440" bIns="45720" rtlCol="0" anchor="ctr"/>
          <a:lstStyle/>
          <a:p>
            <a:pPr algn="ctr">
              <a:lnSpc>
                <a:spcPct val="110000"/>
              </a:lnSpc>
            </a:pPr>
            <a:endParaRPr kumimoji="1" lang="zh-CN" altLang="en-US"/>
          </a:p>
        </p:txBody>
      </p:sp>
      <p:sp>
        <p:nvSpPr>
          <p:cNvPr id="41" name="标题 1"/>
          <p:cNvSpPr txBox="1"/>
          <p:nvPr/>
        </p:nvSpPr>
        <p:spPr>
          <a:xfrm rot="-10800000">
            <a:off x="10689880" y="4553805"/>
            <a:ext cx="927100" cy="839210"/>
          </a:xfrm>
          <a:prstGeom prst="diagStripe">
            <a:avLst>
              <a:gd name="adj" fmla="val 19733"/>
            </a:avLst>
          </a:prstGeom>
          <a:gradFill>
            <a:gsLst>
              <a:gs pos="0">
                <a:schemeClr val="accent2">
                  <a:lumMod val="75000"/>
                </a:schemeClr>
              </a:gs>
              <a:gs pos="59000">
                <a:schemeClr val="accent2"/>
              </a:gs>
            </a:gsLst>
            <a:lin ang="5400000" scaled="0"/>
          </a:gradFill>
          <a:ln w="12700" cap="sq">
            <a:noFill/>
            <a:miter/>
          </a:ln>
          <a:effectLst>
            <a:outerShdw blurRad="101600" dist="38100" dir="13500000" algn="br" rotWithShape="0">
              <a:schemeClr val="tx1">
                <a:lumMod val="85000"/>
                <a:lumOff val="15000"/>
                <a:alpha val="40000"/>
              </a:schemeClr>
            </a:outerShdw>
          </a:effectLst>
        </p:spPr>
        <p:txBody>
          <a:bodyPr vert="horz" wrap="square" lIns="91440" tIns="45720" rIns="91440" bIns="45720" rtlCol="0" anchor="ctr"/>
          <a:lstStyle/>
          <a:p>
            <a:pPr algn="ctr">
              <a:lnSpc>
                <a:spcPct val="110000"/>
              </a:lnSpc>
            </a:pPr>
            <a:endParaRPr kumimoji="1" lang="zh-CN" altLang="en-US"/>
          </a:p>
        </p:txBody>
      </p:sp>
      <p:sp>
        <p:nvSpPr>
          <p:cNvPr id="42" name="标题 1"/>
          <p:cNvSpPr txBox="1"/>
          <p:nvPr/>
        </p:nvSpPr>
        <p:spPr>
          <a:xfrm rot="5400000" flipH="1">
            <a:off x="11519198" y="4509755"/>
            <a:ext cx="138724" cy="56840"/>
          </a:xfrm>
          <a:prstGeom prst="triangle">
            <a:avLst>
              <a:gd name="adj" fmla="val 37500"/>
            </a:avLst>
          </a:prstGeom>
          <a:solidFill>
            <a:schemeClr val="accent2"/>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43" name="标题 1"/>
          <p:cNvSpPr txBox="1"/>
          <p:nvPr/>
        </p:nvSpPr>
        <p:spPr>
          <a:xfrm rot="10800000" flipH="1">
            <a:off x="10583863" y="5317093"/>
            <a:ext cx="190132" cy="75921"/>
          </a:xfrm>
          <a:prstGeom prst="triangle">
            <a:avLst>
              <a:gd name="adj" fmla="val 55501"/>
            </a:avLst>
          </a:prstGeom>
          <a:solidFill>
            <a:schemeClr val="accent2"/>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44" name="标题 1"/>
          <p:cNvSpPr txBox="1"/>
          <p:nvPr/>
        </p:nvSpPr>
        <p:spPr>
          <a:xfrm>
            <a:off x="6369360" y="1780949"/>
            <a:ext cx="927100" cy="839210"/>
          </a:xfrm>
          <a:prstGeom prst="diagStripe">
            <a:avLst>
              <a:gd name="adj" fmla="val 19733"/>
            </a:avLst>
          </a:prstGeom>
          <a:gradFill>
            <a:gsLst>
              <a:gs pos="61000">
                <a:schemeClr val="accent1"/>
              </a:gs>
              <a:gs pos="100000">
                <a:schemeClr val="accent1">
                  <a:lumMod val="60000"/>
                  <a:lumOff val="40000"/>
                </a:schemeClr>
              </a:gs>
            </a:gsLst>
            <a:lin ang="5400000" scaled="0"/>
          </a:gradFill>
          <a:ln w="12700" cap="sq">
            <a:noFill/>
            <a:miter/>
          </a:ln>
          <a:effectLst>
            <a:outerShdw blurRad="101600" dist="38100" dir="2700000" algn="tl" rotWithShape="0">
              <a:schemeClr val="tx1">
                <a:lumMod val="85000"/>
                <a:lumOff val="15000"/>
                <a:alpha val="40000"/>
              </a:schemeClr>
            </a:outerShdw>
          </a:effectLst>
        </p:spPr>
        <p:txBody>
          <a:bodyPr vert="horz" wrap="square" lIns="91440" tIns="45720" rIns="91440" bIns="45720" rtlCol="0" anchor="ctr"/>
          <a:lstStyle/>
          <a:p>
            <a:pPr algn="ctr">
              <a:lnSpc>
                <a:spcPct val="110000"/>
              </a:lnSpc>
            </a:pPr>
            <a:endParaRPr kumimoji="1" lang="zh-CN" altLang="en-US"/>
          </a:p>
        </p:txBody>
      </p:sp>
      <p:sp>
        <p:nvSpPr>
          <p:cNvPr id="45" name="标题 1"/>
          <p:cNvSpPr txBox="1"/>
          <p:nvPr/>
        </p:nvSpPr>
        <p:spPr>
          <a:xfrm>
            <a:off x="7231063" y="1780949"/>
            <a:ext cx="127000" cy="54156"/>
          </a:xfrm>
          <a:prstGeom prst="triangle">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46" name="标题 1"/>
          <p:cNvSpPr txBox="1"/>
          <p:nvPr/>
        </p:nvSpPr>
        <p:spPr>
          <a:xfrm rot="16200000">
            <a:off x="6335622" y="2604170"/>
            <a:ext cx="127000" cy="54156"/>
          </a:xfrm>
          <a:prstGeom prst="triangle">
            <a:avLst>
              <a:gd name="adj" fmla="val 62500"/>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 1"/>
          <p:cNvSpPr txBox="1"/>
          <p:nvPr/>
        </p:nvSpPr>
        <p:spPr>
          <a:xfrm>
            <a:off x="0" y="0"/>
            <a:ext cx="12192000" cy="6858000"/>
          </a:xfrm>
          <a:prstGeom prst="rect">
            <a:avLst/>
          </a:prstGeom>
          <a:gradFill>
            <a:gsLst>
              <a:gs pos="0">
                <a:schemeClr val="accent1">
                  <a:lumMod val="20000"/>
                  <a:lumOff val="80000"/>
                  <a:alpha val="38000"/>
                </a:schemeClr>
              </a:gs>
              <a:gs pos="100000">
                <a:schemeClr val="bg1">
                  <a:alpha val="32000"/>
                </a:schemeClr>
              </a:gs>
            </a:gsLst>
            <a:lin ang="16200000" scaled="0"/>
          </a:gra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 name="标题 1"/>
          <p:cNvSpPr txBox="1"/>
          <p:nvPr/>
        </p:nvSpPr>
        <p:spPr>
          <a:xfrm>
            <a:off x="9402899" y="2266615"/>
            <a:ext cx="1363785" cy="1167734"/>
          </a:xfrm>
          <a:prstGeom prst="rect">
            <a:avLst/>
          </a:prstGeom>
          <a:noFill/>
          <a:ln>
            <a:noFill/>
          </a:ln>
        </p:spPr>
        <p:txBody>
          <a:bodyPr vert="horz" wrap="square" lIns="0" tIns="0" rIns="0" bIns="0" rtlCol="0" anchor="ctr"/>
          <a:lstStyle/>
          <a:p>
            <a:pPr algn="r">
              <a:lnSpc>
                <a:spcPct val="150000"/>
              </a:lnSpc>
            </a:pPr>
            <a:r>
              <a:rPr kumimoji="1" lang="en-US" altLang="zh-CN" sz="7200">
                <a:ln w="12700">
                  <a:noFill/>
                </a:ln>
                <a:solidFill>
                  <a:srgbClr val="F2F2F2">
                    <a:alpha val="100000"/>
                  </a:srgbClr>
                </a:solidFill>
                <a:latin typeface="OPPOSans H" panose="00020600040101010101" charset="-122"/>
                <a:ea typeface="OPPOSans H" panose="00020600040101010101" charset="-122"/>
                <a:cs typeface="OPPOSans H" panose="00020600040101010101" charset="-122"/>
              </a:rPr>
              <a:t>01</a:t>
            </a:r>
            <a:endParaRPr kumimoji="1" lang="zh-CN" altLang="en-US"/>
          </a:p>
        </p:txBody>
      </p:sp>
      <p:sp>
        <p:nvSpPr>
          <p:cNvPr id="4" name="标题 1"/>
          <p:cNvSpPr txBox="1"/>
          <p:nvPr/>
        </p:nvSpPr>
        <p:spPr>
          <a:xfrm rot="5400000">
            <a:off x="1222116" y="2740711"/>
            <a:ext cx="1804736" cy="1376579"/>
          </a:xfrm>
          <a:custGeom>
            <a:avLst/>
            <a:gdLst>
              <a:gd name="connsiteX0" fmla="*/ 0 w 1804736"/>
              <a:gd name="connsiteY0" fmla="*/ 807084 h 1376579"/>
              <a:gd name="connsiteX1" fmla="*/ 569495 w 1804736"/>
              <a:gd name="connsiteY1" fmla="*/ 237589 h 1376579"/>
              <a:gd name="connsiteX2" fmla="*/ 764567 w 1804736"/>
              <a:gd name="connsiteY2" fmla="*/ 237589 h 1376579"/>
              <a:gd name="connsiteX3" fmla="*/ 902369 w 1804736"/>
              <a:gd name="connsiteY3" fmla="*/ 0 h 1376579"/>
              <a:gd name="connsiteX4" fmla="*/ 1040170 w 1804736"/>
              <a:gd name="connsiteY4" fmla="*/ 237589 h 1376579"/>
              <a:gd name="connsiteX5" fmla="*/ 1235241 w 1804736"/>
              <a:gd name="connsiteY5" fmla="*/ 237589 h 1376579"/>
              <a:gd name="connsiteX6" fmla="*/ 1804736 w 1804736"/>
              <a:gd name="connsiteY6" fmla="*/ 807084 h 1376579"/>
              <a:gd name="connsiteX7" fmla="*/ 1235241 w 1804736"/>
              <a:gd name="connsiteY7" fmla="*/ 1376579 h 1376579"/>
              <a:gd name="connsiteX8" fmla="*/ 569495 w 1804736"/>
              <a:gd name="connsiteY8" fmla="*/ 1376579 h 1376579"/>
              <a:gd name="connsiteX9" fmla="*/ 0 w 1804736"/>
              <a:gd name="connsiteY9" fmla="*/ 807084 h 1376579"/>
            </a:gdLst>
            <a:ahLst/>
            <a:cxnLst/>
            <a:rect l="l" t="t" r="r" b="b"/>
            <a:pathLst>
              <a:path w="1804736" h="1376579">
                <a:moveTo>
                  <a:pt x="0" y="807084"/>
                </a:moveTo>
                <a:cubicBezTo>
                  <a:pt x="0" y="492561"/>
                  <a:pt x="254972" y="237589"/>
                  <a:pt x="569495" y="237589"/>
                </a:cubicBezTo>
                <a:lnTo>
                  <a:pt x="764567" y="237589"/>
                </a:lnTo>
                <a:lnTo>
                  <a:pt x="902369" y="0"/>
                </a:lnTo>
                <a:lnTo>
                  <a:pt x="1040170" y="237589"/>
                </a:lnTo>
                <a:lnTo>
                  <a:pt x="1235241" y="237589"/>
                </a:lnTo>
                <a:cubicBezTo>
                  <a:pt x="1549764" y="237589"/>
                  <a:pt x="1804736" y="492561"/>
                  <a:pt x="1804736" y="807084"/>
                </a:cubicBezTo>
                <a:cubicBezTo>
                  <a:pt x="1804736" y="1121607"/>
                  <a:pt x="1549764" y="1376579"/>
                  <a:pt x="1235241" y="1376579"/>
                </a:cubicBezTo>
                <a:lnTo>
                  <a:pt x="569495" y="1376579"/>
                </a:lnTo>
                <a:cubicBezTo>
                  <a:pt x="254972" y="1376579"/>
                  <a:pt x="0" y="1121607"/>
                  <a:pt x="0" y="807084"/>
                </a:cubicBezTo>
                <a:close/>
              </a:path>
            </a:pathLst>
          </a:custGeom>
          <a:solidFill>
            <a:schemeClr val="accent1"/>
          </a:solidFill>
          <a:ln w="12700" cap="sq">
            <a:solidFill>
              <a:schemeClr val="bg1"/>
            </a:solidFill>
            <a:miter/>
          </a:ln>
        </p:spPr>
        <p:txBody>
          <a:bodyPr vert="horz" wrap="square" lIns="91440" tIns="45720" rIns="91440" bIns="45720" rtlCol="0" anchor="ctr"/>
          <a:lstStyle/>
          <a:p>
            <a:pPr algn="ctr">
              <a:lnSpc>
                <a:spcPct val="110000"/>
              </a:lnSpc>
            </a:pPr>
            <a:endParaRPr kumimoji="1" lang="zh-CN" altLang="en-US"/>
          </a:p>
        </p:txBody>
      </p:sp>
      <p:sp>
        <p:nvSpPr>
          <p:cNvPr id="5" name="标题 1"/>
          <p:cNvSpPr txBox="1"/>
          <p:nvPr/>
        </p:nvSpPr>
        <p:spPr>
          <a:xfrm>
            <a:off x="1777920" y="3181299"/>
            <a:ext cx="476422" cy="495400"/>
          </a:xfrm>
          <a:custGeom>
            <a:avLst/>
            <a:gdLst>
              <a:gd name="connsiteX0" fmla="*/ 337768 w 1372282"/>
              <a:gd name="connsiteY0" fmla="*/ 1315328 h 1426949"/>
              <a:gd name="connsiteX1" fmla="*/ 530173 w 1372282"/>
              <a:gd name="connsiteY1" fmla="*/ 1315328 h 1426949"/>
              <a:gd name="connsiteX2" fmla="*/ 842109 w 1372282"/>
              <a:gd name="connsiteY2" fmla="*/ 1315328 h 1426949"/>
              <a:gd name="connsiteX3" fmla="*/ 1034514 w 1372282"/>
              <a:gd name="connsiteY3" fmla="*/ 1315328 h 1426949"/>
              <a:gd name="connsiteX4" fmla="*/ 1090325 w 1372282"/>
              <a:gd name="connsiteY4" fmla="*/ 1371139 h 1426949"/>
              <a:gd name="connsiteX5" fmla="*/ 1034514 w 1372282"/>
              <a:gd name="connsiteY5" fmla="*/ 1426949 h 1426949"/>
              <a:gd name="connsiteX6" fmla="*/ 842109 w 1372282"/>
              <a:gd name="connsiteY6" fmla="*/ 1426949 h 1426949"/>
              <a:gd name="connsiteX7" fmla="*/ 530173 w 1372282"/>
              <a:gd name="connsiteY7" fmla="*/ 1426949 h 1426949"/>
              <a:gd name="connsiteX8" fmla="*/ 337768 w 1372282"/>
              <a:gd name="connsiteY8" fmla="*/ 1426949 h 1426949"/>
              <a:gd name="connsiteX9" fmla="*/ 281957 w 1372282"/>
              <a:gd name="connsiteY9" fmla="*/ 1371139 h 1426949"/>
              <a:gd name="connsiteX10" fmla="*/ 337768 w 1372282"/>
              <a:gd name="connsiteY10" fmla="*/ 1315328 h 1426949"/>
              <a:gd name="connsiteX11" fmla="*/ 686154 w 1372282"/>
              <a:gd name="connsiteY11" fmla="*/ 111621 h 1426949"/>
              <a:gd name="connsiteX12" fmla="*/ 237624 w 1372282"/>
              <a:gd name="connsiteY12" fmla="*/ 560152 h 1426949"/>
              <a:gd name="connsiteX13" fmla="*/ 237624 w 1372282"/>
              <a:gd name="connsiteY13" fmla="*/ 985614 h 1426949"/>
              <a:gd name="connsiteX14" fmla="*/ 229252 w 1372282"/>
              <a:gd name="connsiteY14" fmla="*/ 1014822 h 1426949"/>
              <a:gd name="connsiteX15" fmla="*/ 155768 w 1372282"/>
              <a:gd name="connsiteY15" fmla="*/ 1134814 h 1426949"/>
              <a:gd name="connsiteX16" fmla="*/ 1214680 w 1372282"/>
              <a:gd name="connsiteY16" fmla="*/ 1134814 h 1426949"/>
              <a:gd name="connsiteX17" fmla="*/ 1143429 w 1372282"/>
              <a:gd name="connsiteY17" fmla="*/ 1023565 h 1426949"/>
              <a:gd name="connsiteX18" fmla="*/ 1134685 w 1372282"/>
              <a:gd name="connsiteY18" fmla="*/ 993428 h 1426949"/>
              <a:gd name="connsiteX19" fmla="*/ 1134685 w 1372282"/>
              <a:gd name="connsiteY19" fmla="*/ 560152 h 1426949"/>
              <a:gd name="connsiteX20" fmla="*/ 686154 w 1372282"/>
              <a:gd name="connsiteY20" fmla="*/ 111621 h 1426949"/>
              <a:gd name="connsiteX21" fmla="*/ 686154 w 1372282"/>
              <a:gd name="connsiteY21" fmla="*/ 0 h 1426949"/>
              <a:gd name="connsiteX22" fmla="*/ 903815 w 1372282"/>
              <a:gd name="connsiteY22" fmla="*/ 44276 h 1426949"/>
              <a:gd name="connsiteX23" fmla="*/ 1081851 w 1372282"/>
              <a:gd name="connsiteY23" fmla="*/ 164455 h 1426949"/>
              <a:gd name="connsiteX24" fmla="*/ 1202030 w 1372282"/>
              <a:gd name="connsiteY24" fmla="*/ 342491 h 1426949"/>
              <a:gd name="connsiteX25" fmla="*/ 1246306 w 1372282"/>
              <a:gd name="connsiteY25" fmla="*/ 560152 h 1426949"/>
              <a:gd name="connsiteX26" fmla="*/ 1246306 w 1372282"/>
              <a:gd name="connsiteY26" fmla="*/ 977243 h 1426949"/>
              <a:gd name="connsiteX27" fmla="*/ 1363508 w 1372282"/>
              <a:gd name="connsiteY27" fmla="*/ 1160487 h 1426949"/>
              <a:gd name="connsiteX28" fmla="*/ 1365369 w 1372282"/>
              <a:gd name="connsiteY28" fmla="*/ 1217414 h 1426949"/>
              <a:gd name="connsiteX29" fmla="*/ 1316628 w 1372282"/>
              <a:gd name="connsiteY29" fmla="*/ 1246436 h 1426949"/>
              <a:gd name="connsiteX30" fmla="*/ 55867 w 1372282"/>
              <a:gd name="connsiteY30" fmla="*/ 1246436 h 1426949"/>
              <a:gd name="connsiteX31" fmla="*/ 7126 w 1372282"/>
              <a:gd name="connsiteY31" fmla="*/ 1217786 h 1426949"/>
              <a:gd name="connsiteX32" fmla="*/ 8242 w 1372282"/>
              <a:gd name="connsiteY32" fmla="*/ 1161232 h 1426949"/>
              <a:gd name="connsiteX33" fmla="*/ 126002 w 1372282"/>
              <a:gd name="connsiteY33" fmla="*/ 969801 h 1426949"/>
              <a:gd name="connsiteX34" fmla="*/ 126002 w 1372282"/>
              <a:gd name="connsiteY34" fmla="*/ 560152 h 1426949"/>
              <a:gd name="connsiteX35" fmla="*/ 170279 w 1372282"/>
              <a:gd name="connsiteY35" fmla="*/ 342491 h 1426949"/>
              <a:gd name="connsiteX36" fmla="*/ 290458 w 1372282"/>
              <a:gd name="connsiteY36" fmla="*/ 164455 h 1426949"/>
              <a:gd name="connsiteX37" fmla="*/ 468493 w 1372282"/>
              <a:gd name="connsiteY37" fmla="*/ 44276 h 1426949"/>
              <a:gd name="connsiteX38" fmla="*/ 686154 w 1372282"/>
              <a:gd name="connsiteY38" fmla="*/ 0 h 1426949"/>
            </a:gdLst>
            <a:ahLst/>
            <a:cxnLst/>
            <a:rect l="l" t="t" r="r" b="b"/>
            <a:pathLst>
              <a:path w="1372282" h="1426949">
                <a:moveTo>
                  <a:pt x="337768" y="1315328"/>
                </a:moveTo>
                <a:lnTo>
                  <a:pt x="530173" y="1315328"/>
                </a:lnTo>
                <a:lnTo>
                  <a:pt x="842109" y="1315328"/>
                </a:lnTo>
                <a:lnTo>
                  <a:pt x="1034514" y="1315328"/>
                </a:lnTo>
                <a:cubicBezTo>
                  <a:pt x="1065396" y="1315328"/>
                  <a:pt x="1090325" y="1340257"/>
                  <a:pt x="1090325" y="1371139"/>
                </a:cubicBezTo>
                <a:cubicBezTo>
                  <a:pt x="1090325" y="1402021"/>
                  <a:pt x="1065210" y="1426949"/>
                  <a:pt x="1034514" y="1426949"/>
                </a:cubicBezTo>
                <a:lnTo>
                  <a:pt x="842109" y="1426949"/>
                </a:lnTo>
                <a:lnTo>
                  <a:pt x="530173" y="1426949"/>
                </a:lnTo>
                <a:lnTo>
                  <a:pt x="337768" y="1426949"/>
                </a:lnTo>
                <a:cubicBezTo>
                  <a:pt x="306886" y="1426949"/>
                  <a:pt x="281957" y="1402021"/>
                  <a:pt x="281957" y="1371139"/>
                </a:cubicBezTo>
                <a:cubicBezTo>
                  <a:pt x="281957" y="1340257"/>
                  <a:pt x="306886" y="1315328"/>
                  <a:pt x="337768" y="1315328"/>
                </a:cubicBezTo>
                <a:close/>
                <a:moveTo>
                  <a:pt x="686154" y="111621"/>
                </a:moveTo>
                <a:cubicBezTo>
                  <a:pt x="438914" y="111621"/>
                  <a:pt x="237624" y="312725"/>
                  <a:pt x="237624" y="560152"/>
                </a:cubicBezTo>
                <a:lnTo>
                  <a:pt x="237624" y="985614"/>
                </a:lnTo>
                <a:cubicBezTo>
                  <a:pt x="237624" y="996032"/>
                  <a:pt x="234833" y="1006078"/>
                  <a:pt x="229252" y="1014822"/>
                </a:cubicBezTo>
                <a:lnTo>
                  <a:pt x="155768" y="1134814"/>
                </a:lnTo>
                <a:lnTo>
                  <a:pt x="1214680" y="1134814"/>
                </a:lnTo>
                <a:lnTo>
                  <a:pt x="1143429" y="1023565"/>
                </a:lnTo>
                <a:cubicBezTo>
                  <a:pt x="1137662" y="1014636"/>
                  <a:pt x="1134685" y="1004218"/>
                  <a:pt x="1134685" y="993428"/>
                </a:cubicBezTo>
                <a:lnTo>
                  <a:pt x="1134685" y="560152"/>
                </a:lnTo>
                <a:cubicBezTo>
                  <a:pt x="1134685" y="312911"/>
                  <a:pt x="933581" y="111621"/>
                  <a:pt x="686154" y="111621"/>
                </a:cubicBezTo>
                <a:close/>
                <a:moveTo>
                  <a:pt x="686154" y="0"/>
                </a:moveTo>
                <a:cubicBezTo>
                  <a:pt x="761499" y="0"/>
                  <a:pt x="834610" y="14883"/>
                  <a:pt x="903815" y="44276"/>
                </a:cubicBezTo>
                <a:cubicBezTo>
                  <a:pt x="970416" y="72554"/>
                  <a:pt x="1030319" y="113109"/>
                  <a:pt x="1081851" y="164455"/>
                </a:cubicBezTo>
                <a:cubicBezTo>
                  <a:pt x="1133383" y="215987"/>
                  <a:pt x="1173753" y="275890"/>
                  <a:pt x="1202030" y="342491"/>
                </a:cubicBezTo>
                <a:cubicBezTo>
                  <a:pt x="1231423" y="411510"/>
                  <a:pt x="1246306" y="484808"/>
                  <a:pt x="1246306" y="560152"/>
                </a:cubicBezTo>
                <a:lnTo>
                  <a:pt x="1246306" y="977243"/>
                </a:lnTo>
                <a:lnTo>
                  <a:pt x="1363508" y="1160487"/>
                </a:lnTo>
                <a:cubicBezTo>
                  <a:pt x="1374484" y="1177603"/>
                  <a:pt x="1375229" y="1199555"/>
                  <a:pt x="1365369" y="1217414"/>
                </a:cubicBezTo>
                <a:cubicBezTo>
                  <a:pt x="1355695" y="1235273"/>
                  <a:pt x="1336905" y="1246436"/>
                  <a:pt x="1316628" y="1246436"/>
                </a:cubicBezTo>
                <a:lnTo>
                  <a:pt x="55867" y="1246436"/>
                </a:lnTo>
                <a:cubicBezTo>
                  <a:pt x="35589" y="1246436"/>
                  <a:pt x="16986" y="1235460"/>
                  <a:pt x="7126" y="1217786"/>
                </a:cubicBezTo>
                <a:cubicBezTo>
                  <a:pt x="-2734" y="1200113"/>
                  <a:pt x="-2362" y="1178533"/>
                  <a:pt x="8242" y="1161232"/>
                </a:cubicBezTo>
                <a:lnTo>
                  <a:pt x="126002" y="969801"/>
                </a:lnTo>
                <a:lnTo>
                  <a:pt x="126002" y="560152"/>
                </a:lnTo>
                <a:cubicBezTo>
                  <a:pt x="126002" y="484808"/>
                  <a:pt x="140885" y="411696"/>
                  <a:pt x="170279" y="342491"/>
                </a:cubicBezTo>
                <a:cubicBezTo>
                  <a:pt x="198556" y="275890"/>
                  <a:pt x="239112" y="215987"/>
                  <a:pt x="290458" y="164455"/>
                </a:cubicBezTo>
                <a:cubicBezTo>
                  <a:pt x="341803" y="112923"/>
                  <a:pt x="401893" y="72554"/>
                  <a:pt x="468493" y="44276"/>
                </a:cubicBezTo>
                <a:cubicBezTo>
                  <a:pt x="537512" y="14883"/>
                  <a:pt x="610810" y="0"/>
                  <a:pt x="686154" y="0"/>
                </a:cubicBezTo>
                <a:close/>
              </a:path>
            </a:pathLst>
          </a:custGeom>
          <a:solidFill>
            <a:schemeClr val="bg1"/>
          </a:solidFill>
          <a:ln w="1860" cap="flat">
            <a:noFill/>
            <a:miter/>
          </a:ln>
        </p:spPr>
        <p:txBody>
          <a:bodyPr vert="horz" wrap="square" lIns="91440" tIns="45720" rIns="91440" bIns="45720" rtlCol="0" anchor="ctr"/>
          <a:lstStyle/>
          <a:p>
            <a:pPr algn="l">
              <a:lnSpc>
                <a:spcPct val="110000"/>
              </a:lnSpc>
            </a:pPr>
            <a:endParaRPr kumimoji="1" lang="zh-CN" altLang="en-US"/>
          </a:p>
        </p:txBody>
      </p:sp>
      <p:sp>
        <p:nvSpPr>
          <p:cNvPr id="6" name="标题 1"/>
          <p:cNvSpPr txBox="1"/>
          <p:nvPr/>
        </p:nvSpPr>
        <p:spPr>
          <a:xfrm>
            <a:off x="2963999" y="2622883"/>
            <a:ext cx="7802685" cy="1612234"/>
          </a:xfrm>
          <a:prstGeom prst="rect">
            <a:avLst/>
          </a:prstGeom>
          <a:noFill/>
          <a:ln>
            <a:noFill/>
          </a:ln>
        </p:spPr>
        <p:txBody>
          <a:bodyPr vert="horz" wrap="square" lIns="0" tIns="0" rIns="0" bIns="0" rtlCol="0" anchor="ctr"/>
          <a:lstStyle/>
          <a:p>
            <a:pPr algn="l">
              <a:lnSpc>
                <a:spcPct val="210000"/>
              </a:lnSpc>
            </a:pPr>
            <a:r>
              <a:rPr kumimoji="1" lang="en-US" altLang="zh-CN" sz="200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        个人独资企业解散时，应当进行清算。投资人自行清算的，应当在清算前15日内书面通知债权人，无法通知的，应当予以公告。债权人应当在接到通知之日起30日内，未接到通知的应当在公告之日起60日内，向投资人申报其债权。</a:t>
            </a:r>
            <a:endParaRPr kumimoji="1" lang="zh-CN" altLang="en-US" sz="2000"/>
          </a:p>
        </p:txBody>
      </p:sp>
      <p:sp>
        <p:nvSpPr>
          <p:cNvPr id="7" name="标题 1"/>
          <p:cNvSpPr txBox="1"/>
          <p:nvPr/>
        </p:nvSpPr>
        <p:spPr>
          <a:xfrm>
            <a:off x="1436194" y="2462463"/>
            <a:ext cx="163954" cy="163954"/>
          </a:xfrm>
          <a:prstGeom prst="ellipse">
            <a:avLst/>
          </a:prstGeom>
          <a:solidFill>
            <a:schemeClr val="accent1">
              <a:lumMod val="40000"/>
              <a:lumOff val="60000"/>
            </a:schemeClr>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8" name="标题 1"/>
          <p:cNvSpPr txBox="1"/>
          <p:nvPr/>
        </p:nvSpPr>
        <p:spPr>
          <a:xfrm>
            <a:off x="844132" y="843280"/>
            <a:ext cx="2628000" cy="45719"/>
          </a:xfrm>
          <a:prstGeom prst="rect">
            <a:avLst/>
          </a:prstGeom>
          <a:gradFill>
            <a:gsLst>
              <a:gs pos="10000">
                <a:schemeClr val="accent1"/>
              </a:gs>
              <a:gs pos="88000">
                <a:schemeClr val="accent1">
                  <a:alpha val="0"/>
                </a:schemeClr>
              </a:gs>
            </a:gsLst>
            <a:lin ang="0" scaled="0"/>
          </a:gra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9" name="标题 1"/>
          <p:cNvSpPr txBox="1"/>
          <p:nvPr/>
        </p:nvSpPr>
        <p:spPr>
          <a:xfrm rot="10800000">
            <a:off x="-272825" y="843280"/>
            <a:ext cx="1160150" cy="280670"/>
          </a:xfrm>
          <a:custGeom>
            <a:avLst/>
            <a:gdLst>
              <a:gd name="connsiteX0" fmla="*/ 1160150 w 1160150"/>
              <a:gd name="connsiteY0" fmla="*/ 280670 h 280670"/>
              <a:gd name="connsiteX1" fmla="*/ 453850 w 1160150"/>
              <a:gd name="connsiteY1" fmla="*/ 280670 h 280670"/>
              <a:gd name="connsiteX2" fmla="*/ 407796 w 1160150"/>
              <a:gd name="connsiteY2" fmla="*/ 280670 h 280670"/>
              <a:gd name="connsiteX3" fmla="*/ 404563 w 1160150"/>
              <a:gd name="connsiteY3" fmla="*/ 280670 h 280670"/>
              <a:gd name="connsiteX4" fmla="*/ 226925 w 1160150"/>
              <a:gd name="connsiteY4" fmla="*/ 60960 h 280670"/>
              <a:gd name="connsiteX5" fmla="*/ 49287 w 1160150"/>
              <a:gd name="connsiteY5" fmla="*/ 280670 h 280670"/>
              <a:gd name="connsiteX6" fmla="*/ 0 w 1160150"/>
              <a:gd name="connsiteY6" fmla="*/ 280670 h 280670"/>
              <a:gd name="connsiteX7" fmla="*/ 226925 w 1160150"/>
              <a:gd name="connsiteY7" fmla="*/ 0 h 280670"/>
              <a:gd name="connsiteX8" fmla="*/ 416886 w 1160150"/>
              <a:gd name="connsiteY8" fmla="*/ 234951 h 280670"/>
              <a:gd name="connsiteX9" fmla="*/ 1160150 w 1160150"/>
              <a:gd name="connsiteY9" fmla="*/ 234951 h 280670"/>
            </a:gdLst>
            <a:ahLst/>
            <a:cxnLst/>
            <a:rect l="l" t="t" r="r" b="b"/>
            <a:pathLst>
              <a:path w="1160150" h="280670">
                <a:moveTo>
                  <a:pt x="1160150" y="280670"/>
                </a:moveTo>
                <a:lnTo>
                  <a:pt x="453850" y="280670"/>
                </a:lnTo>
                <a:lnTo>
                  <a:pt x="407796" y="280670"/>
                </a:lnTo>
                <a:lnTo>
                  <a:pt x="404563" y="280670"/>
                </a:lnTo>
                <a:lnTo>
                  <a:pt x="226925" y="60960"/>
                </a:lnTo>
                <a:lnTo>
                  <a:pt x="49287" y="280670"/>
                </a:lnTo>
                <a:lnTo>
                  <a:pt x="0" y="280670"/>
                </a:lnTo>
                <a:lnTo>
                  <a:pt x="226925" y="0"/>
                </a:lnTo>
                <a:lnTo>
                  <a:pt x="416886" y="234951"/>
                </a:lnTo>
                <a:lnTo>
                  <a:pt x="1160150" y="234951"/>
                </a:lnTo>
                <a:close/>
              </a:path>
            </a:pathLst>
          </a:cu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10" name="标题 1"/>
          <p:cNvSpPr txBox="1"/>
          <p:nvPr/>
        </p:nvSpPr>
        <p:spPr>
          <a:xfrm>
            <a:off x="480393" y="236733"/>
            <a:ext cx="7780158" cy="432000"/>
          </a:xfrm>
          <a:prstGeom prst="rect">
            <a:avLst/>
          </a:prstGeom>
          <a:noFill/>
          <a:ln cap="sq">
            <a:noFill/>
          </a:ln>
        </p:spPr>
        <p:txBody>
          <a:bodyPr vert="horz" wrap="square" lIns="0" tIns="0" rIns="0" bIns="0" rtlCol="0" anchor="ctr"/>
          <a:lstStyle/>
          <a:p>
            <a:pPr algn="l">
              <a:lnSpc>
                <a:spcPct val="150000"/>
              </a:lnSpc>
            </a:pPr>
            <a:r>
              <a:rPr kumimoji="1" lang="zh-CN" altLang="en-US" sz="3200" dirty="0" smtClean="0">
                <a:ln w="12700">
                  <a:noFill/>
                </a:ln>
                <a:solidFill>
                  <a:srgbClr val="000000">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四（二）</a:t>
            </a:r>
            <a:r>
              <a:rPr kumimoji="1" lang="en-US" altLang="zh-CN" sz="3200" dirty="0" err="1" smtClean="0">
                <a:ln w="12700">
                  <a:noFill/>
                </a:ln>
                <a:solidFill>
                  <a:srgbClr val="000000">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个人独资企业的清算</a:t>
            </a:r>
            <a:endParaRPr kumimoji="1" lang="zh-CN" altLang="en-US"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图片"/>
          <p:cNvPicPr>
            <a:picLocks noChangeAspect="1"/>
          </p:cNvPicPr>
          <p:nvPr/>
        </p:nvPicPr>
        <p:blipFill>
          <a:blip r:embed="rId1"/>
          <a:srcRect/>
          <a:stretch>
            <a:fillRect/>
          </a:stretch>
        </p:blipFill>
        <p:spPr>
          <a:xfrm>
            <a:off x="0" y="0"/>
            <a:ext cx="12192000" cy="6858000"/>
          </a:xfrm>
          <a:prstGeom prst="rect">
            <a:avLst/>
          </a:prstGeom>
          <a:noFill/>
          <a:ln>
            <a:noFill/>
          </a:ln>
        </p:spPr>
      </p:pic>
      <p:sp>
        <p:nvSpPr>
          <p:cNvPr id="3" name="标题 1"/>
          <p:cNvSpPr txBox="1"/>
          <p:nvPr/>
        </p:nvSpPr>
        <p:spPr>
          <a:xfrm>
            <a:off x="382688" y="387350"/>
            <a:ext cx="11426624" cy="6083300"/>
          </a:xfrm>
          <a:prstGeom prst="roundRect">
            <a:avLst>
              <a:gd name="adj" fmla="val 6437"/>
            </a:avLst>
          </a:prstGeom>
          <a:solidFill>
            <a:schemeClr val="bg1">
              <a:alpha val="70000"/>
            </a:schemeClr>
          </a:solidFill>
          <a:ln w="12700" cap="sq">
            <a:noFill/>
            <a:miter/>
          </a:ln>
          <a:effectLst>
            <a:outerShdw blurRad="101600" sx="101000" sy="101000" algn="ctr" rotWithShape="0">
              <a:schemeClr val="tx1">
                <a:lumMod val="85000"/>
                <a:lumOff val="15000"/>
                <a:alpha val="30000"/>
              </a:schemeClr>
            </a:outerShdw>
          </a:effectLst>
        </p:spPr>
        <p:txBody>
          <a:bodyPr vert="horz" wrap="square" lIns="91440" tIns="45720" rIns="91440" bIns="45720" rtlCol="0" anchor="ctr"/>
          <a:lstStyle/>
          <a:p>
            <a:pPr algn="ctr">
              <a:lnSpc>
                <a:spcPct val="110000"/>
              </a:lnSpc>
            </a:pPr>
            <a:endParaRPr kumimoji="1" lang="zh-CN" altLang="en-US"/>
          </a:p>
        </p:txBody>
      </p:sp>
      <p:sp>
        <p:nvSpPr>
          <p:cNvPr id="5" name="标题 1"/>
          <p:cNvSpPr txBox="1"/>
          <p:nvPr/>
        </p:nvSpPr>
        <p:spPr>
          <a:xfrm>
            <a:off x="529590" y="2597150"/>
            <a:ext cx="5807075" cy="2082800"/>
          </a:xfrm>
          <a:prstGeom prst="rect">
            <a:avLst/>
          </a:prstGeom>
          <a:noFill/>
          <a:ln>
            <a:noFill/>
          </a:ln>
        </p:spPr>
        <p:txBody>
          <a:bodyPr vert="horz" wrap="square" lIns="0" tIns="0" rIns="0" bIns="0" rtlCol="0" anchor="t"/>
          <a:lstStyle/>
          <a:p>
            <a:pPr algn="l">
              <a:lnSpc>
                <a:spcPct val="130000"/>
              </a:lnSpc>
            </a:pPr>
            <a:r>
              <a:rPr kumimoji="1" lang="en-US" altLang="zh-CN" sz="4500" dirty="0" err="1" smtClean="0">
                <a:ln w="12700">
                  <a:noFill/>
                </a:ln>
                <a:solidFill>
                  <a:srgbClr val="262626">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合伙企业法律制度</a:t>
            </a:r>
            <a:endParaRPr kumimoji="1" lang="zh-CN" altLang="en-US" dirty="0"/>
          </a:p>
        </p:txBody>
      </p:sp>
      <p:sp>
        <p:nvSpPr>
          <p:cNvPr id="7" name="标题 1"/>
          <p:cNvSpPr txBox="1"/>
          <p:nvPr/>
        </p:nvSpPr>
        <p:spPr>
          <a:xfrm>
            <a:off x="8868415" y="5704533"/>
            <a:ext cx="534392" cy="524818"/>
          </a:xfrm>
          <a:prstGeom prst="roundRect">
            <a:avLst>
              <a:gd name="adj" fmla="val 21535"/>
            </a:avLst>
          </a:prstGeom>
          <a:solidFill>
            <a:srgbClr val="FFFFFF">
              <a:alpha val="100000"/>
            </a:srgbClr>
          </a:solidFill>
          <a:ln w="12700" cap="flat">
            <a:noFill/>
            <a:miter/>
          </a:ln>
          <a:effectLst>
            <a:outerShdw blurRad="88900" dist="25400" dir="13500000" algn="br" rotWithShape="0">
              <a:srgbClr val="262626">
                <a:alpha val="25000"/>
              </a:srgbClr>
            </a:outerShdw>
          </a:effectLst>
        </p:spPr>
        <p:txBody>
          <a:bodyPr vert="horz" wrap="square" lIns="0" tIns="0" rIns="0" bIns="0" rtlCol="0" anchor="ctr"/>
          <a:lstStyle/>
          <a:p>
            <a:pPr algn="ctr">
              <a:lnSpc>
                <a:spcPct val="100000"/>
              </a:lnSpc>
            </a:pPr>
            <a:endParaRPr kumimoji="1" lang="zh-CN" altLang="en-US"/>
          </a:p>
        </p:txBody>
      </p:sp>
      <p:sp>
        <p:nvSpPr>
          <p:cNvPr id="8" name="标题 1"/>
          <p:cNvSpPr txBox="1"/>
          <p:nvPr/>
        </p:nvSpPr>
        <p:spPr>
          <a:xfrm>
            <a:off x="8868415" y="5704533"/>
            <a:ext cx="534392" cy="524818"/>
          </a:xfrm>
          <a:prstGeom prst="roundRect">
            <a:avLst>
              <a:gd name="adj" fmla="val 21535"/>
            </a:avLst>
          </a:prstGeom>
          <a:gradFill>
            <a:gsLst>
              <a:gs pos="0">
                <a:schemeClr val="accent1">
                  <a:lumMod val="60000"/>
                  <a:lumOff val="40000"/>
                </a:schemeClr>
              </a:gs>
              <a:gs pos="60000">
                <a:schemeClr val="accent1"/>
              </a:gs>
            </a:gsLst>
            <a:lin ang="2700000" scaled="0"/>
          </a:gradFill>
          <a:ln w="12700" cap="flat">
            <a:noFill/>
            <a:miter/>
          </a:ln>
          <a:effectLst/>
        </p:spPr>
        <p:txBody>
          <a:bodyPr vert="horz" wrap="square" lIns="91440" tIns="45720" rIns="91440" bIns="45720" rtlCol="0" anchor="ctr"/>
          <a:lstStyle/>
          <a:p>
            <a:pPr algn="ctr">
              <a:lnSpc>
                <a:spcPct val="100000"/>
              </a:lnSpc>
            </a:pPr>
            <a:endParaRPr kumimoji="1" lang="zh-CN" altLang="en-US"/>
          </a:p>
        </p:txBody>
      </p:sp>
      <p:sp>
        <p:nvSpPr>
          <p:cNvPr id="9" name="标题 1"/>
          <p:cNvSpPr txBox="1"/>
          <p:nvPr/>
        </p:nvSpPr>
        <p:spPr>
          <a:xfrm>
            <a:off x="8868415" y="5704533"/>
            <a:ext cx="534392" cy="524818"/>
          </a:xfrm>
          <a:prstGeom prst="roundRect">
            <a:avLst>
              <a:gd name="adj" fmla="val 21535"/>
            </a:avLst>
          </a:prstGeom>
          <a:gradFill>
            <a:gsLst>
              <a:gs pos="85000">
                <a:schemeClr val="accent1">
                  <a:alpha val="0"/>
                </a:schemeClr>
              </a:gs>
              <a:gs pos="100000">
                <a:schemeClr val="accent1">
                  <a:lumMod val="20000"/>
                  <a:lumOff val="80000"/>
                </a:schemeClr>
              </a:gs>
            </a:gsLst>
            <a:path path="circle">
              <a:fillToRect l="50000" t="50000" r="50000" b="50000"/>
            </a:path>
            <a:tileRect/>
          </a:gradFill>
          <a:ln w="12700" cap="flat">
            <a:noFill/>
            <a:miter/>
          </a:ln>
          <a:effectLst/>
        </p:spPr>
        <p:txBody>
          <a:bodyPr vert="horz" wrap="square" lIns="91440" tIns="45720" rIns="91440" bIns="45720" rtlCol="0" anchor="ctr"/>
          <a:lstStyle/>
          <a:p>
            <a:pPr algn="ctr">
              <a:lnSpc>
                <a:spcPct val="100000"/>
              </a:lnSpc>
            </a:pPr>
            <a:endParaRPr kumimoji="1" lang="zh-CN" altLang="en-US"/>
          </a:p>
        </p:txBody>
      </p:sp>
      <p:sp>
        <p:nvSpPr>
          <p:cNvPr id="10" name="标题 1"/>
          <p:cNvSpPr txBox="1"/>
          <p:nvPr/>
        </p:nvSpPr>
        <p:spPr>
          <a:xfrm flipH="1" flipV="1">
            <a:off x="9004177" y="5839748"/>
            <a:ext cx="262868" cy="254388"/>
          </a:xfrm>
          <a:custGeom>
            <a:avLst/>
            <a:gdLst>
              <a:gd name="connsiteX0" fmla="*/ 311954 w 744004"/>
              <a:gd name="connsiteY0" fmla="*/ 337123 h 720001"/>
              <a:gd name="connsiteX1" fmla="*/ 168770 w 744004"/>
              <a:gd name="connsiteY1" fmla="*/ 337123 h 720001"/>
              <a:gd name="connsiteX2" fmla="*/ 49673 w 744004"/>
              <a:gd name="connsiteY2" fmla="*/ 287618 h 720001"/>
              <a:gd name="connsiteX3" fmla="*/ 167 w 744004"/>
              <a:gd name="connsiteY3" fmla="*/ 168520 h 720001"/>
              <a:gd name="connsiteX4" fmla="*/ 49590 w 744004"/>
              <a:gd name="connsiteY4" fmla="*/ 49507 h 720001"/>
              <a:gd name="connsiteX5" fmla="*/ 168687 w 744004"/>
              <a:gd name="connsiteY5" fmla="*/ 0 h 720001"/>
              <a:gd name="connsiteX6" fmla="*/ 287784 w 744004"/>
              <a:gd name="connsiteY6" fmla="*/ 49507 h 720001"/>
              <a:gd name="connsiteX7" fmla="*/ 337290 w 744004"/>
              <a:gd name="connsiteY7" fmla="*/ 168604 h 720001"/>
              <a:gd name="connsiteX8" fmla="*/ 337290 w 744004"/>
              <a:gd name="connsiteY8" fmla="*/ 311787 h 720001"/>
              <a:gd name="connsiteX9" fmla="*/ 311954 w 744004"/>
              <a:gd name="connsiteY9" fmla="*/ 337123 h 720001"/>
              <a:gd name="connsiteX10" fmla="*/ 575401 w 744004"/>
              <a:gd name="connsiteY10" fmla="*/ 337207 h 720001"/>
              <a:gd name="connsiteX11" fmla="*/ 432218 w 744004"/>
              <a:gd name="connsiteY11" fmla="*/ 337207 h 720001"/>
              <a:gd name="connsiteX12" fmla="*/ 406882 w 744004"/>
              <a:gd name="connsiteY12" fmla="*/ 311870 h 720001"/>
              <a:gd name="connsiteX13" fmla="*/ 406882 w 744004"/>
              <a:gd name="connsiteY13" fmla="*/ 168687 h 720001"/>
              <a:gd name="connsiteX14" fmla="*/ 456387 w 744004"/>
              <a:gd name="connsiteY14" fmla="*/ 49590 h 720001"/>
              <a:gd name="connsiteX15" fmla="*/ 575401 w 744004"/>
              <a:gd name="connsiteY15" fmla="*/ 0 h 720001"/>
              <a:gd name="connsiteX16" fmla="*/ 694498 w 744004"/>
              <a:gd name="connsiteY16" fmla="*/ 49507 h 720001"/>
              <a:gd name="connsiteX17" fmla="*/ 744004 w 744004"/>
              <a:gd name="connsiteY17" fmla="*/ 168604 h 720001"/>
              <a:gd name="connsiteX18" fmla="*/ 694498 w 744004"/>
              <a:gd name="connsiteY18" fmla="*/ 287701 h 720001"/>
              <a:gd name="connsiteX19" fmla="*/ 575401 w 744004"/>
              <a:gd name="connsiteY19" fmla="*/ 337207 h 720001"/>
              <a:gd name="connsiteX20" fmla="*/ 168604 w 744004"/>
              <a:gd name="connsiteY20" fmla="*/ 720001 h 720001"/>
              <a:gd name="connsiteX21" fmla="*/ 49507 w 744004"/>
              <a:gd name="connsiteY21" fmla="*/ 670495 h 720001"/>
              <a:gd name="connsiteX22" fmla="*/ 0 w 744004"/>
              <a:gd name="connsiteY22" fmla="*/ 551398 h 720001"/>
              <a:gd name="connsiteX23" fmla="*/ 49507 w 744004"/>
              <a:gd name="connsiteY23" fmla="*/ 432301 h 720001"/>
              <a:gd name="connsiteX24" fmla="*/ 168687 w 744004"/>
              <a:gd name="connsiteY24" fmla="*/ 382879 h 720001"/>
              <a:gd name="connsiteX25" fmla="*/ 311871 w 744004"/>
              <a:gd name="connsiteY25" fmla="*/ 382879 h 720001"/>
              <a:gd name="connsiteX26" fmla="*/ 337207 w 744004"/>
              <a:gd name="connsiteY26" fmla="*/ 408215 h 720001"/>
              <a:gd name="connsiteX27" fmla="*/ 337207 w 744004"/>
              <a:gd name="connsiteY27" fmla="*/ 551398 h 720001"/>
              <a:gd name="connsiteX28" fmla="*/ 287701 w 744004"/>
              <a:gd name="connsiteY28" fmla="*/ 670495 h 720001"/>
              <a:gd name="connsiteX29" fmla="*/ 168604 w 744004"/>
              <a:gd name="connsiteY29" fmla="*/ 720001 h 720001"/>
              <a:gd name="connsiteX30" fmla="*/ 575401 w 744004"/>
              <a:gd name="connsiteY30" fmla="*/ 720001 h 720001"/>
              <a:gd name="connsiteX31" fmla="*/ 456304 w 744004"/>
              <a:gd name="connsiteY31" fmla="*/ 670495 h 720001"/>
              <a:gd name="connsiteX32" fmla="*/ 406798 w 744004"/>
              <a:gd name="connsiteY32" fmla="*/ 551398 h 720001"/>
              <a:gd name="connsiteX33" fmla="*/ 406798 w 744004"/>
              <a:gd name="connsiteY33" fmla="*/ 408215 h 720001"/>
              <a:gd name="connsiteX34" fmla="*/ 432218 w 744004"/>
              <a:gd name="connsiteY34" fmla="*/ 382879 h 720001"/>
              <a:gd name="connsiteX35" fmla="*/ 575401 w 744004"/>
              <a:gd name="connsiteY35" fmla="*/ 382879 h 720001"/>
              <a:gd name="connsiteX36" fmla="*/ 694498 w 744004"/>
              <a:gd name="connsiteY36" fmla="*/ 432385 h 720001"/>
              <a:gd name="connsiteX37" fmla="*/ 744004 w 744004"/>
              <a:gd name="connsiteY37" fmla="*/ 551398 h 720001"/>
              <a:gd name="connsiteX38" fmla="*/ 694498 w 744004"/>
              <a:gd name="connsiteY38" fmla="*/ 670495 h 720001"/>
              <a:gd name="connsiteX39" fmla="*/ 575401 w 744004"/>
              <a:gd name="connsiteY39" fmla="*/ 720001 h 720001"/>
            </a:gdLst>
            <a:ahLst/>
            <a:cxnLst/>
            <a:rect l="l" t="t" r="r" b="b"/>
            <a:pathLst>
              <a:path w="744004" h="720001">
                <a:moveTo>
                  <a:pt x="311954" y="337123"/>
                </a:moveTo>
                <a:lnTo>
                  <a:pt x="168770" y="337123"/>
                </a:lnTo>
                <a:cubicBezTo>
                  <a:pt x="123932" y="337123"/>
                  <a:pt x="81594" y="319538"/>
                  <a:pt x="49673" y="287618"/>
                </a:cubicBezTo>
                <a:cubicBezTo>
                  <a:pt x="17753" y="255697"/>
                  <a:pt x="167" y="213442"/>
                  <a:pt x="167" y="168520"/>
                </a:cubicBezTo>
                <a:cubicBezTo>
                  <a:pt x="167" y="123598"/>
                  <a:pt x="17669" y="81427"/>
                  <a:pt x="49590" y="49507"/>
                </a:cubicBezTo>
                <a:cubicBezTo>
                  <a:pt x="81510" y="17586"/>
                  <a:pt x="123848" y="0"/>
                  <a:pt x="168687" y="0"/>
                </a:cubicBezTo>
                <a:cubicBezTo>
                  <a:pt x="213526" y="0"/>
                  <a:pt x="255864" y="17586"/>
                  <a:pt x="287784" y="49507"/>
                </a:cubicBezTo>
                <a:cubicBezTo>
                  <a:pt x="319705" y="81427"/>
                  <a:pt x="337290" y="123682"/>
                  <a:pt x="337290" y="168604"/>
                </a:cubicBezTo>
                <a:lnTo>
                  <a:pt x="337290" y="311787"/>
                </a:lnTo>
                <a:cubicBezTo>
                  <a:pt x="337290" y="325789"/>
                  <a:pt x="325956" y="337123"/>
                  <a:pt x="311954" y="337123"/>
                </a:cubicBezTo>
                <a:close/>
                <a:moveTo>
                  <a:pt x="575401" y="337207"/>
                </a:moveTo>
                <a:lnTo>
                  <a:pt x="432218" y="337207"/>
                </a:lnTo>
                <a:cubicBezTo>
                  <a:pt x="418216" y="337207"/>
                  <a:pt x="406882" y="325872"/>
                  <a:pt x="406882" y="311870"/>
                </a:cubicBezTo>
                <a:lnTo>
                  <a:pt x="406882" y="168687"/>
                </a:lnTo>
                <a:cubicBezTo>
                  <a:pt x="406882" y="123849"/>
                  <a:pt x="424467" y="81510"/>
                  <a:pt x="456387" y="49590"/>
                </a:cubicBezTo>
                <a:cubicBezTo>
                  <a:pt x="488308" y="17669"/>
                  <a:pt x="530563" y="0"/>
                  <a:pt x="575401" y="0"/>
                </a:cubicBezTo>
                <a:cubicBezTo>
                  <a:pt x="620240" y="0"/>
                  <a:pt x="662578" y="17586"/>
                  <a:pt x="694498" y="49507"/>
                </a:cubicBezTo>
                <a:cubicBezTo>
                  <a:pt x="726419" y="81427"/>
                  <a:pt x="744004" y="123765"/>
                  <a:pt x="744004" y="168604"/>
                </a:cubicBezTo>
                <a:cubicBezTo>
                  <a:pt x="744004" y="213442"/>
                  <a:pt x="726419" y="255780"/>
                  <a:pt x="694498" y="287701"/>
                </a:cubicBezTo>
                <a:cubicBezTo>
                  <a:pt x="662578" y="319621"/>
                  <a:pt x="620323" y="337207"/>
                  <a:pt x="575401" y="337207"/>
                </a:cubicBezTo>
                <a:close/>
                <a:moveTo>
                  <a:pt x="168604" y="720001"/>
                </a:moveTo>
                <a:cubicBezTo>
                  <a:pt x="123682" y="720001"/>
                  <a:pt x="81427" y="702416"/>
                  <a:pt x="49507" y="670495"/>
                </a:cubicBezTo>
                <a:cubicBezTo>
                  <a:pt x="17586" y="638575"/>
                  <a:pt x="0" y="596320"/>
                  <a:pt x="0" y="551398"/>
                </a:cubicBezTo>
                <a:cubicBezTo>
                  <a:pt x="0" y="506476"/>
                  <a:pt x="17586" y="464221"/>
                  <a:pt x="49507" y="432301"/>
                </a:cubicBezTo>
                <a:cubicBezTo>
                  <a:pt x="81510" y="400464"/>
                  <a:pt x="123848" y="382879"/>
                  <a:pt x="168687" y="382879"/>
                </a:cubicBezTo>
                <a:lnTo>
                  <a:pt x="311871" y="382879"/>
                </a:lnTo>
                <a:cubicBezTo>
                  <a:pt x="325872" y="382879"/>
                  <a:pt x="337207" y="394297"/>
                  <a:pt x="337207" y="408215"/>
                </a:cubicBezTo>
                <a:lnTo>
                  <a:pt x="337207" y="551398"/>
                </a:lnTo>
                <a:cubicBezTo>
                  <a:pt x="337207" y="596237"/>
                  <a:pt x="319621" y="638575"/>
                  <a:pt x="287701" y="670495"/>
                </a:cubicBezTo>
                <a:cubicBezTo>
                  <a:pt x="255781" y="702416"/>
                  <a:pt x="213526" y="720001"/>
                  <a:pt x="168604" y="720001"/>
                </a:cubicBezTo>
                <a:close/>
                <a:moveTo>
                  <a:pt x="575401" y="720001"/>
                </a:moveTo>
                <a:cubicBezTo>
                  <a:pt x="530563" y="720001"/>
                  <a:pt x="488224" y="702416"/>
                  <a:pt x="456304" y="670495"/>
                </a:cubicBezTo>
                <a:cubicBezTo>
                  <a:pt x="424383" y="638575"/>
                  <a:pt x="406798" y="596320"/>
                  <a:pt x="406798" y="551398"/>
                </a:cubicBezTo>
                <a:lnTo>
                  <a:pt x="406798" y="408215"/>
                </a:lnTo>
                <a:cubicBezTo>
                  <a:pt x="406882" y="394213"/>
                  <a:pt x="418216" y="382879"/>
                  <a:pt x="432218" y="382879"/>
                </a:cubicBezTo>
                <a:lnTo>
                  <a:pt x="575401" y="382879"/>
                </a:lnTo>
                <a:cubicBezTo>
                  <a:pt x="620240" y="382879"/>
                  <a:pt x="662578" y="400464"/>
                  <a:pt x="694498" y="432385"/>
                </a:cubicBezTo>
                <a:cubicBezTo>
                  <a:pt x="726419" y="464305"/>
                  <a:pt x="744004" y="506560"/>
                  <a:pt x="744004" y="551398"/>
                </a:cubicBezTo>
                <a:cubicBezTo>
                  <a:pt x="744004" y="596237"/>
                  <a:pt x="726419" y="638575"/>
                  <a:pt x="694498" y="670495"/>
                </a:cubicBezTo>
                <a:cubicBezTo>
                  <a:pt x="662578" y="702416"/>
                  <a:pt x="620323" y="720001"/>
                  <a:pt x="575401" y="720001"/>
                </a:cubicBezTo>
                <a:close/>
              </a:path>
            </a:pathLst>
          </a:custGeom>
          <a:solidFill>
            <a:srgbClr val="FFFFFF">
              <a:alpha val="100000"/>
            </a:srgbClr>
          </a:solidFill>
          <a:ln w="1860" cap="flat">
            <a:noFill/>
            <a:miter/>
          </a:ln>
        </p:spPr>
        <p:txBody>
          <a:bodyPr vert="horz" wrap="square" lIns="91440" tIns="45720" rIns="91440" bIns="45720" rtlCol="0" anchor="ctr"/>
          <a:lstStyle/>
          <a:p>
            <a:pPr algn="l">
              <a:lnSpc>
                <a:spcPct val="110000"/>
              </a:lnSpc>
            </a:pPr>
            <a:endParaRPr kumimoji="1" lang="zh-CN" altLang="en-US"/>
          </a:p>
        </p:txBody>
      </p:sp>
      <p:sp>
        <p:nvSpPr>
          <p:cNvPr id="11" name="标题 1"/>
          <p:cNvSpPr txBox="1"/>
          <p:nvPr/>
        </p:nvSpPr>
        <p:spPr>
          <a:xfrm>
            <a:off x="9926462" y="5704533"/>
            <a:ext cx="534392" cy="524818"/>
          </a:xfrm>
          <a:prstGeom prst="roundRect">
            <a:avLst>
              <a:gd name="adj" fmla="val 21535"/>
            </a:avLst>
          </a:prstGeom>
          <a:solidFill>
            <a:srgbClr val="FFFFFF">
              <a:alpha val="100000"/>
            </a:srgbClr>
          </a:solidFill>
          <a:ln w="12700" cap="flat">
            <a:noFill/>
            <a:miter/>
          </a:ln>
          <a:effectLst>
            <a:outerShdw blurRad="88900" dist="25400" dir="13500000" algn="br" rotWithShape="0">
              <a:srgbClr val="262626">
                <a:alpha val="25000"/>
              </a:srgbClr>
            </a:outerShdw>
          </a:effectLst>
        </p:spPr>
        <p:txBody>
          <a:bodyPr vert="horz" wrap="square" lIns="0" tIns="0" rIns="0" bIns="0" rtlCol="0" anchor="ctr"/>
          <a:lstStyle/>
          <a:p>
            <a:pPr algn="ctr">
              <a:lnSpc>
                <a:spcPct val="100000"/>
              </a:lnSpc>
            </a:pPr>
            <a:endParaRPr kumimoji="1" lang="zh-CN" altLang="en-US"/>
          </a:p>
        </p:txBody>
      </p:sp>
      <p:sp>
        <p:nvSpPr>
          <p:cNvPr id="12" name="标题 1"/>
          <p:cNvSpPr txBox="1"/>
          <p:nvPr/>
        </p:nvSpPr>
        <p:spPr>
          <a:xfrm>
            <a:off x="9926462" y="5704533"/>
            <a:ext cx="534392" cy="524818"/>
          </a:xfrm>
          <a:prstGeom prst="roundRect">
            <a:avLst>
              <a:gd name="adj" fmla="val 21535"/>
            </a:avLst>
          </a:prstGeom>
          <a:gradFill>
            <a:gsLst>
              <a:gs pos="0">
                <a:schemeClr val="accent1">
                  <a:lumMod val="60000"/>
                  <a:lumOff val="40000"/>
                </a:schemeClr>
              </a:gs>
              <a:gs pos="60000">
                <a:schemeClr val="accent1"/>
              </a:gs>
            </a:gsLst>
            <a:lin ang="2700000" scaled="0"/>
          </a:gradFill>
          <a:ln w="12700" cap="flat">
            <a:noFill/>
            <a:miter/>
          </a:ln>
          <a:effectLst/>
        </p:spPr>
        <p:txBody>
          <a:bodyPr vert="horz" wrap="square" lIns="91440" tIns="45720" rIns="91440" bIns="45720" rtlCol="0" anchor="ctr"/>
          <a:lstStyle/>
          <a:p>
            <a:pPr algn="ctr">
              <a:lnSpc>
                <a:spcPct val="100000"/>
              </a:lnSpc>
            </a:pPr>
            <a:endParaRPr kumimoji="1" lang="zh-CN" altLang="en-US"/>
          </a:p>
        </p:txBody>
      </p:sp>
      <p:sp>
        <p:nvSpPr>
          <p:cNvPr id="13" name="标题 1"/>
          <p:cNvSpPr txBox="1"/>
          <p:nvPr/>
        </p:nvSpPr>
        <p:spPr>
          <a:xfrm>
            <a:off x="9926462" y="5704533"/>
            <a:ext cx="534392" cy="524818"/>
          </a:xfrm>
          <a:prstGeom prst="roundRect">
            <a:avLst>
              <a:gd name="adj" fmla="val 21535"/>
            </a:avLst>
          </a:prstGeom>
          <a:gradFill>
            <a:gsLst>
              <a:gs pos="85000">
                <a:schemeClr val="accent1">
                  <a:alpha val="0"/>
                </a:schemeClr>
              </a:gs>
              <a:gs pos="100000">
                <a:schemeClr val="accent1">
                  <a:lumMod val="20000"/>
                  <a:lumOff val="80000"/>
                </a:schemeClr>
              </a:gs>
            </a:gsLst>
            <a:path path="circle">
              <a:fillToRect l="50000" t="50000" r="50000" b="50000"/>
            </a:path>
            <a:tileRect/>
          </a:gradFill>
          <a:ln w="12700" cap="flat">
            <a:noFill/>
            <a:miter/>
          </a:ln>
          <a:effectLst/>
        </p:spPr>
        <p:txBody>
          <a:bodyPr vert="horz" wrap="square" lIns="91440" tIns="45720" rIns="91440" bIns="45720" rtlCol="0" anchor="ctr"/>
          <a:lstStyle/>
          <a:p>
            <a:pPr algn="ctr">
              <a:lnSpc>
                <a:spcPct val="100000"/>
              </a:lnSpc>
            </a:pPr>
            <a:endParaRPr kumimoji="1" lang="zh-CN" altLang="en-US"/>
          </a:p>
        </p:txBody>
      </p:sp>
      <p:sp>
        <p:nvSpPr>
          <p:cNvPr id="14" name="标题 1"/>
          <p:cNvSpPr txBox="1"/>
          <p:nvPr/>
        </p:nvSpPr>
        <p:spPr>
          <a:xfrm>
            <a:off x="10062224" y="5839748"/>
            <a:ext cx="262868" cy="254388"/>
          </a:xfrm>
          <a:custGeom>
            <a:avLst/>
            <a:gdLst>
              <a:gd name="connsiteX0" fmla="*/ 438553 w 720000"/>
              <a:gd name="connsiteY0" fmla="*/ 189601 h 720000"/>
              <a:gd name="connsiteX1" fmla="*/ 503636 w 720000"/>
              <a:gd name="connsiteY1" fmla="*/ 216365 h 720000"/>
              <a:gd name="connsiteX2" fmla="*/ 503636 w 720000"/>
              <a:gd name="connsiteY2" fmla="*/ 346445 h 720000"/>
              <a:gd name="connsiteX3" fmla="*/ 362260 w 720000"/>
              <a:gd name="connsiteY3" fmla="*/ 487907 h 720000"/>
              <a:gd name="connsiteX4" fmla="*/ 191861 w 720000"/>
              <a:gd name="connsiteY4" fmla="*/ 528226 h 720000"/>
              <a:gd name="connsiteX5" fmla="*/ 232180 w 720000"/>
              <a:gd name="connsiteY5" fmla="*/ 357827 h 720000"/>
              <a:gd name="connsiteX6" fmla="*/ 373556 w 720000"/>
              <a:gd name="connsiteY6" fmla="*/ 216452 h 720000"/>
              <a:gd name="connsiteX7" fmla="*/ 438553 w 720000"/>
              <a:gd name="connsiteY7" fmla="*/ 189601 h 720000"/>
              <a:gd name="connsiteX8" fmla="*/ 438553 w 720000"/>
              <a:gd name="connsiteY8" fmla="*/ 141636 h 720000"/>
              <a:gd name="connsiteX9" fmla="*/ 339581 w 720000"/>
              <a:gd name="connsiteY9" fmla="*/ 182476 h 720000"/>
              <a:gd name="connsiteX10" fmla="*/ 198205 w 720000"/>
              <a:gd name="connsiteY10" fmla="*/ 323852 h 720000"/>
              <a:gd name="connsiteX11" fmla="*/ 141637 w 720000"/>
              <a:gd name="connsiteY11" fmla="*/ 578364 h 720000"/>
              <a:gd name="connsiteX12" fmla="*/ 396149 w 720000"/>
              <a:gd name="connsiteY12" fmla="*/ 521796 h 720000"/>
              <a:gd name="connsiteX13" fmla="*/ 537524 w 720000"/>
              <a:gd name="connsiteY13" fmla="*/ 380420 h 720000"/>
              <a:gd name="connsiteX14" fmla="*/ 537524 w 720000"/>
              <a:gd name="connsiteY14" fmla="*/ 182476 h 720000"/>
              <a:gd name="connsiteX15" fmla="*/ 438553 w 720000"/>
              <a:gd name="connsiteY15" fmla="*/ 141636 h 720000"/>
              <a:gd name="connsiteX16" fmla="*/ 120000 w 720000"/>
              <a:gd name="connsiteY16" fmla="*/ 0 h 720000"/>
              <a:gd name="connsiteX17" fmla="*/ 600000 w 720000"/>
              <a:gd name="connsiteY17" fmla="*/ 0 h 720000"/>
              <a:gd name="connsiteX18" fmla="*/ 720000 w 720000"/>
              <a:gd name="connsiteY18" fmla="*/ 120000 h 720000"/>
              <a:gd name="connsiteX19" fmla="*/ 720000 w 720000"/>
              <a:gd name="connsiteY19" fmla="*/ 600000 h 720000"/>
              <a:gd name="connsiteX20" fmla="*/ 600000 w 720000"/>
              <a:gd name="connsiteY20" fmla="*/ 720000 h 720000"/>
              <a:gd name="connsiteX21" fmla="*/ 120000 w 720000"/>
              <a:gd name="connsiteY21" fmla="*/ 720000 h 720000"/>
              <a:gd name="connsiteX22" fmla="*/ 0 w 720000"/>
              <a:gd name="connsiteY22" fmla="*/ 600000 h 720000"/>
              <a:gd name="connsiteX23" fmla="*/ 0 w 720000"/>
              <a:gd name="connsiteY23" fmla="*/ 120000 h 720000"/>
              <a:gd name="connsiteX24" fmla="*/ 120000 w 720000"/>
              <a:gd name="connsiteY24" fmla="*/ 0 h 720000"/>
            </a:gdLst>
            <a:ahLst/>
            <a:cxnLst/>
            <a:rect l="l" t="t" r="r" b="b"/>
            <a:pathLst>
              <a:path w="720000" h="720000">
                <a:moveTo>
                  <a:pt x="438553" y="189601"/>
                </a:moveTo>
                <a:cubicBezTo>
                  <a:pt x="463230" y="189601"/>
                  <a:pt x="486344" y="199073"/>
                  <a:pt x="503636" y="216365"/>
                </a:cubicBezTo>
                <a:cubicBezTo>
                  <a:pt x="539523" y="252252"/>
                  <a:pt x="539523" y="310557"/>
                  <a:pt x="503636" y="346445"/>
                </a:cubicBezTo>
                <a:lnTo>
                  <a:pt x="362260" y="487907"/>
                </a:lnTo>
                <a:cubicBezTo>
                  <a:pt x="342622" y="507545"/>
                  <a:pt x="266503" y="522665"/>
                  <a:pt x="191861" y="528226"/>
                </a:cubicBezTo>
                <a:cubicBezTo>
                  <a:pt x="197336" y="453584"/>
                  <a:pt x="212456" y="377465"/>
                  <a:pt x="232180" y="357827"/>
                </a:cubicBezTo>
                <a:lnTo>
                  <a:pt x="373556" y="216452"/>
                </a:lnTo>
                <a:cubicBezTo>
                  <a:pt x="390761" y="199073"/>
                  <a:pt x="413875" y="189601"/>
                  <a:pt x="438553" y="189601"/>
                </a:cubicBezTo>
                <a:close/>
                <a:moveTo>
                  <a:pt x="438553" y="141636"/>
                </a:moveTo>
                <a:cubicBezTo>
                  <a:pt x="402666" y="141636"/>
                  <a:pt x="366778" y="155278"/>
                  <a:pt x="339581" y="182476"/>
                </a:cubicBezTo>
                <a:lnTo>
                  <a:pt x="198205" y="323852"/>
                </a:lnTo>
                <a:cubicBezTo>
                  <a:pt x="143723" y="378335"/>
                  <a:pt x="141637" y="578364"/>
                  <a:pt x="141637" y="578364"/>
                </a:cubicBezTo>
                <a:cubicBezTo>
                  <a:pt x="141637" y="578364"/>
                  <a:pt x="341753" y="576278"/>
                  <a:pt x="396149" y="521796"/>
                </a:cubicBezTo>
                <a:lnTo>
                  <a:pt x="537524" y="380420"/>
                </a:lnTo>
                <a:cubicBezTo>
                  <a:pt x="592007" y="325938"/>
                  <a:pt x="592007" y="236872"/>
                  <a:pt x="537524" y="182476"/>
                </a:cubicBezTo>
                <a:cubicBezTo>
                  <a:pt x="510327" y="155191"/>
                  <a:pt x="474440" y="141636"/>
                  <a:pt x="438553" y="141636"/>
                </a:cubicBezTo>
                <a:close/>
                <a:moveTo>
                  <a:pt x="120000" y="0"/>
                </a:moveTo>
                <a:lnTo>
                  <a:pt x="600000" y="0"/>
                </a:lnTo>
                <a:cubicBezTo>
                  <a:pt x="666040" y="0"/>
                  <a:pt x="720000" y="54048"/>
                  <a:pt x="720000" y="120000"/>
                </a:cubicBezTo>
                <a:lnTo>
                  <a:pt x="720000" y="600000"/>
                </a:lnTo>
                <a:cubicBezTo>
                  <a:pt x="720000" y="666039"/>
                  <a:pt x="666040" y="720000"/>
                  <a:pt x="600000" y="720000"/>
                </a:cubicBezTo>
                <a:lnTo>
                  <a:pt x="120000" y="720000"/>
                </a:lnTo>
                <a:cubicBezTo>
                  <a:pt x="53961" y="720000"/>
                  <a:pt x="0" y="666039"/>
                  <a:pt x="0" y="600000"/>
                </a:cubicBezTo>
                <a:lnTo>
                  <a:pt x="0" y="120000"/>
                </a:lnTo>
                <a:cubicBezTo>
                  <a:pt x="0" y="53961"/>
                  <a:pt x="53961" y="0"/>
                  <a:pt x="120000" y="0"/>
                </a:cubicBezTo>
                <a:close/>
              </a:path>
            </a:pathLst>
          </a:custGeom>
          <a:solidFill>
            <a:srgbClr val="FFFFFF">
              <a:alpha val="100000"/>
            </a:srgbClr>
          </a:solidFill>
          <a:ln w="1860" cap="flat">
            <a:noFill/>
            <a:miter/>
          </a:ln>
        </p:spPr>
        <p:txBody>
          <a:bodyPr vert="horz" wrap="square" lIns="91440" tIns="45720" rIns="91440" bIns="45720" rtlCol="0" anchor="ctr"/>
          <a:lstStyle/>
          <a:p>
            <a:pPr algn="l">
              <a:lnSpc>
                <a:spcPct val="110000"/>
              </a:lnSpc>
            </a:pPr>
            <a:endParaRPr kumimoji="1" lang="zh-CN" altLang="en-US"/>
          </a:p>
        </p:txBody>
      </p:sp>
      <p:sp>
        <p:nvSpPr>
          <p:cNvPr id="15" name="标题 1"/>
          <p:cNvSpPr txBox="1"/>
          <p:nvPr/>
        </p:nvSpPr>
        <p:spPr>
          <a:xfrm>
            <a:off x="10984508" y="5704533"/>
            <a:ext cx="534392" cy="524818"/>
          </a:xfrm>
          <a:prstGeom prst="roundRect">
            <a:avLst>
              <a:gd name="adj" fmla="val 21535"/>
            </a:avLst>
          </a:prstGeom>
          <a:solidFill>
            <a:srgbClr val="FFFFFF">
              <a:alpha val="100000"/>
            </a:srgbClr>
          </a:solidFill>
          <a:ln w="12700" cap="flat">
            <a:noFill/>
            <a:miter/>
          </a:ln>
          <a:effectLst>
            <a:outerShdw blurRad="88900" dist="25400" dir="13500000" algn="br" rotWithShape="0">
              <a:srgbClr val="262626">
                <a:alpha val="25000"/>
              </a:srgbClr>
            </a:outerShdw>
          </a:effectLst>
        </p:spPr>
        <p:txBody>
          <a:bodyPr vert="horz" wrap="square" lIns="0" tIns="0" rIns="0" bIns="0" rtlCol="0" anchor="ctr"/>
          <a:lstStyle/>
          <a:p>
            <a:pPr algn="ctr">
              <a:lnSpc>
                <a:spcPct val="100000"/>
              </a:lnSpc>
            </a:pPr>
            <a:endParaRPr kumimoji="1" lang="zh-CN" altLang="en-US"/>
          </a:p>
        </p:txBody>
      </p:sp>
      <p:sp>
        <p:nvSpPr>
          <p:cNvPr id="16" name="标题 1"/>
          <p:cNvSpPr txBox="1"/>
          <p:nvPr/>
        </p:nvSpPr>
        <p:spPr>
          <a:xfrm>
            <a:off x="10984508" y="5704533"/>
            <a:ext cx="534392" cy="524818"/>
          </a:xfrm>
          <a:prstGeom prst="roundRect">
            <a:avLst>
              <a:gd name="adj" fmla="val 21535"/>
            </a:avLst>
          </a:prstGeom>
          <a:gradFill>
            <a:gsLst>
              <a:gs pos="0">
                <a:schemeClr val="accent1">
                  <a:lumMod val="60000"/>
                  <a:lumOff val="40000"/>
                </a:schemeClr>
              </a:gs>
              <a:gs pos="60000">
                <a:schemeClr val="accent1"/>
              </a:gs>
            </a:gsLst>
            <a:lin ang="2700000" scaled="0"/>
          </a:gradFill>
          <a:ln w="12700" cap="flat">
            <a:noFill/>
            <a:miter/>
          </a:ln>
          <a:effectLst/>
        </p:spPr>
        <p:txBody>
          <a:bodyPr vert="horz" wrap="square" lIns="91440" tIns="45720" rIns="91440" bIns="45720" rtlCol="0" anchor="ctr"/>
          <a:lstStyle/>
          <a:p>
            <a:pPr algn="ctr">
              <a:lnSpc>
                <a:spcPct val="100000"/>
              </a:lnSpc>
            </a:pPr>
            <a:endParaRPr kumimoji="1" lang="zh-CN" altLang="en-US"/>
          </a:p>
        </p:txBody>
      </p:sp>
      <p:sp>
        <p:nvSpPr>
          <p:cNvPr id="17" name="标题 1"/>
          <p:cNvSpPr txBox="1"/>
          <p:nvPr/>
        </p:nvSpPr>
        <p:spPr>
          <a:xfrm>
            <a:off x="10984508" y="5704533"/>
            <a:ext cx="534392" cy="524818"/>
          </a:xfrm>
          <a:prstGeom prst="roundRect">
            <a:avLst>
              <a:gd name="adj" fmla="val 21535"/>
            </a:avLst>
          </a:prstGeom>
          <a:gradFill>
            <a:gsLst>
              <a:gs pos="85000">
                <a:schemeClr val="accent1">
                  <a:alpha val="0"/>
                </a:schemeClr>
              </a:gs>
              <a:gs pos="100000">
                <a:schemeClr val="accent1">
                  <a:lumMod val="20000"/>
                  <a:lumOff val="80000"/>
                </a:schemeClr>
              </a:gs>
            </a:gsLst>
            <a:path path="circle">
              <a:fillToRect l="50000" t="50000" r="50000" b="50000"/>
            </a:path>
            <a:tileRect/>
          </a:gradFill>
          <a:ln w="12700" cap="flat">
            <a:noFill/>
            <a:miter/>
          </a:ln>
          <a:effectLst/>
        </p:spPr>
        <p:txBody>
          <a:bodyPr vert="horz" wrap="square" lIns="91440" tIns="45720" rIns="91440" bIns="45720" rtlCol="0" anchor="ctr"/>
          <a:lstStyle/>
          <a:p>
            <a:pPr algn="ctr">
              <a:lnSpc>
                <a:spcPct val="100000"/>
              </a:lnSpc>
            </a:pPr>
            <a:endParaRPr kumimoji="1" lang="zh-CN" altLang="en-US"/>
          </a:p>
        </p:txBody>
      </p:sp>
      <p:sp>
        <p:nvSpPr>
          <p:cNvPr id="18" name="标题 1"/>
          <p:cNvSpPr txBox="1"/>
          <p:nvPr/>
        </p:nvSpPr>
        <p:spPr>
          <a:xfrm>
            <a:off x="11120270" y="5839748"/>
            <a:ext cx="262868" cy="254388"/>
          </a:xfrm>
          <a:custGeom>
            <a:avLst/>
            <a:gdLst>
              <a:gd name="connsiteX0" fmla="*/ 2136435 w 5834559"/>
              <a:gd name="connsiteY0" fmla="*/ 643126 h 5397372"/>
              <a:gd name="connsiteX1" fmla="*/ 3716657 w 5834559"/>
              <a:gd name="connsiteY1" fmla="*/ 643126 h 5397372"/>
              <a:gd name="connsiteX2" fmla="*/ 3716657 w 5834559"/>
              <a:gd name="connsiteY2" fmla="*/ 1064855 h 5397372"/>
              <a:gd name="connsiteX3" fmla="*/ 2136435 w 5834559"/>
              <a:gd name="connsiteY3" fmla="*/ 1064855 h 5397372"/>
              <a:gd name="connsiteX4" fmla="*/ 693741 w 5834559"/>
              <a:gd name="connsiteY4" fmla="*/ 643126 h 5397372"/>
              <a:gd name="connsiteX5" fmla="*/ 1550121 w 5834559"/>
              <a:gd name="connsiteY5" fmla="*/ 643126 h 5397372"/>
              <a:gd name="connsiteX6" fmla="*/ 1550121 w 5834559"/>
              <a:gd name="connsiteY6" fmla="*/ 1064855 h 5397372"/>
              <a:gd name="connsiteX7" fmla="*/ 693741 w 5834559"/>
              <a:gd name="connsiteY7" fmla="*/ 1064855 h 5397372"/>
              <a:gd name="connsiteX8" fmla="*/ 421729 w 5834559"/>
              <a:gd name="connsiteY8" fmla="*/ 1336867 h 5397372"/>
              <a:gd name="connsiteX9" fmla="*/ 421729 w 5834559"/>
              <a:gd name="connsiteY9" fmla="*/ 2079805 h 5397372"/>
              <a:gd name="connsiteX10" fmla="*/ 5412133 w 5834559"/>
              <a:gd name="connsiteY10" fmla="*/ 2079805 h 5397372"/>
              <a:gd name="connsiteX11" fmla="*/ 5412133 w 5834559"/>
              <a:gd name="connsiteY11" fmla="*/ 1336867 h 5397372"/>
              <a:gd name="connsiteX12" fmla="*/ 5140113 w 5834559"/>
              <a:gd name="connsiteY12" fmla="*/ 1064855 h 5397372"/>
              <a:gd name="connsiteX13" fmla="*/ 4302971 w 5834559"/>
              <a:gd name="connsiteY13" fmla="*/ 1064855 h 5397372"/>
              <a:gd name="connsiteX14" fmla="*/ 4302971 w 5834559"/>
              <a:gd name="connsiteY14" fmla="*/ 643126 h 5397372"/>
              <a:gd name="connsiteX15" fmla="*/ 5140113 w 5834559"/>
              <a:gd name="connsiteY15" fmla="*/ 643126 h 5397372"/>
              <a:gd name="connsiteX16" fmla="*/ 5834559 w 5834559"/>
              <a:gd name="connsiteY16" fmla="*/ 1336867 h 5397372"/>
              <a:gd name="connsiteX17" fmla="*/ 5834559 w 5834559"/>
              <a:gd name="connsiteY17" fmla="*/ 4703631 h 5397372"/>
              <a:gd name="connsiteX18" fmla="*/ 5140818 w 5834559"/>
              <a:gd name="connsiteY18" fmla="*/ 5397372 h 5397372"/>
              <a:gd name="connsiteX19" fmla="*/ 693741 w 5834559"/>
              <a:gd name="connsiteY19" fmla="*/ 5397372 h 5397372"/>
              <a:gd name="connsiteX20" fmla="*/ 0 w 5834559"/>
              <a:gd name="connsiteY20" fmla="*/ 4703631 h 5397372"/>
              <a:gd name="connsiteX21" fmla="*/ 0 w 5834559"/>
              <a:gd name="connsiteY21" fmla="*/ 2501529 h 5397372"/>
              <a:gd name="connsiteX22" fmla="*/ 0 w 5834559"/>
              <a:gd name="connsiteY22" fmla="*/ 2079805 h 5397372"/>
              <a:gd name="connsiteX23" fmla="*/ 0 w 5834559"/>
              <a:gd name="connsiteY23" fmla="*/ 1336867 h 5397372"/>
              <a:gd name="connsiteX24" fmla="*/ 693741 w 5834559"/>
              <a:gd name="connsiteY24" fmla="*/ 643126 h 5397372"/>
              <a:gd name="connsiteX25" fmla="*/ 3997242 w 5834559"/>
              <a:gd name="connsiteY25" fmla="*/ 0 h 5397372"/>
              <a:gd name="connsiteX26" fmla="*/ 4208106 w 5834559"/>
              <a:gd name="connsiteY26" fmla="*/ 210864 h 5397372"/>
              <a:gd name="connsiteX27" fmla="*/ 4208106 w 5834559"/>
              <a:gd name="connsiteY27" fmla="*/ 1506961 h 5397372"/>
              <a:gd name="connsiteX28" fmla="*/ 3997242 w 5834559"/>
              <a:gd name="connsiteY28" fmla="*/ 1718528 h 5397372"/>
              <a:gd name="connsiteX29" fmla="*/ 3786378 w 5834559"/>
              <a:gd name="connsiteY29" fmla="*/ 1507664 h 5397372"/>
              <a:gd name="connsiteX30" fmla="*/ 3786378 w 5834559"/>
              <a:gd name="connsiteY30" fmla="*/ 210864 h 5397372"/>
              <a:gd name="connsiteX31" fmla="*/ 3997242 w 5834559"/>
              <a:gd name="connsiteY31" fmla="*/ 0 h 5397372"/>
              <a:gd name="connsiteX32" fmla="*/ 1836609 w 5834559"/>
              <a:gd name="connsiteY32" fmla="*/ 0 h 5397372"/>
              <a:gd name="connsiteX33" fmla="*/ 2047469 w 5834559"/>
              <a:gd name="connsiteY33" fmla="*/ 210864 h 5397372"/>
              <a:gd name="connsiteX34" fmla="*/ 2047469 w 5834559"/>
              <a:gd name="connsiteY34" fmla="*/ 1506961 h 5397372"/>
              <a:gd name="connsiteX35" fmla="*/ 1836609 w 5834559"/>
              <a:gd name="connsiteY35" fmla="*/ 1718528 h 5397372"/>
              <a:gd name="connsiteX36" fmla="*/ 1625745 w 5834559"/>
              <a:gd name="connsiteY36" fmla="*/ 1507664 h 5397372"/>
              <a:gd name="connsiteX37" fmla="*/ 1625745 w 5834559"/>
              <a:gd name="connsiteY37" fmla="*/ 210864 h 5397372"/>
              <a:gd name="connsiteX38" fmla="*/ 1836609 w 5834559"/>
              <a:gd name="connsiteY38" fmla="*/ 0 h 5397372"/>
            </a:gdLst>
            <a:ahLst/>
            <a:cxnLst/>
            <a:rect l="l" t="t" r="r" b="b"/>
            <a:pathLst>
              <a:path w="5834559" h="5397372">
                <a:moveTo>
                  <a:pt x="2136435" y="643126"/>
                </a:moveTo>
                <a:lnTo>
                  <a:pt x="3716657" y="643126"/>
                </a:lnTo>
                <a:lnTo>
                  <a:pt x="3716657" y="1064855"/>
                </a:lnTo>
                <a:lnTo>
                  <a:pt x="2136435" y="1064855"/>
                </a:lnTo>
                <a:close/>
                <a:moveTo>
                  <a:pt x="693741" y="643126"/>
                </a:moveTo>
                <a:lnTo>
                  <a:pt x="1550121" y="643126"/>
                </a:lnTo>
                <a:lnTo>
                  <a:pt x="1550121" y="1064855"/>
                </a:lnTo>
                <a:lnTo>
                  <a:pt x="693741" y="1064855"/>
                </a:lnTo>
                <a:cubicBezTo>
                  <a:pt x="543320" y="1064855"/>
                  <a:pt x="421729" y="1187151"/>
                  <a:pt x="421729" y="1336867"/>
                </a:cubicBezTo>
                <a:lnTo>
                  <a:pt x="421729" y="2079805"/>
                </a:lnTo>
                <a:lnTo>
                  <a:pt x="5412133" y="2079805"/>
                </a:lnTo>
                <a:lnTo>
                  <a:pt x="5412133" y="1336867"/>
                </a:lnTo>
                <a:cubicBezTo>
                  <a:pt x="5412133" y="1186446"/>
                  <a:pt x="5289830" y="1064855"/>
                  <a:pt x="5140113" y="1064855"/>
                </a:cubicBezTo>
                <a:lnTo>
                  <a:pt x="4302971" y="1064855"/>
                </a:lnTo>
                <a:lnTo>
                  <a:pt x="4302971" y="643126"/>
                </a:lnTo>
                <a:lnTo>
                  <a:pt x="5140113" y="643126"/>
                </a:lnTo>
                <a:cubicBezTo>
                  <a:pt x="5523184" y="643126"/>
                  <a:pt x="5833854" y="953797"/>
                  <a:pt x="5834559" y="1336867"/>
                </a:cubicBezTo>
                <a:lnTo>
                  <a:pt x="5834559" y="4703631"/>
                </a:lnTo>
                <a:cubicBezTo>
                  <a:pt x="5834559" y="5085292"/>
                  <a:pt x="5522479" y="5397372"/>
                  <a:pt x="5140818" y="5397372"/>
                </a:cubicBezTo>
                <a:lnTo>
                  <a:pt x="693741" y="5397372"/>
                </a:lnTo>
                <a:cubicBezTo>
                  <a:pt x="312080" y="5397372"/>
                  <a:pt x="0" y="5085292"/>
                  <a:pt x="0" y="4703631"/>
                </a:cubicBezTo>
                <a:lnTo>
                  <a:pt x="0" y="2501529"/>
                </a:lnTo>
                <a:lnTo>
                  <a:pt x="0" y="2079805"/>
                </a:lnTo>
                <a:lnTo>
                  <a:pt x="0" y="1336867"/>
                </a:lnTo>
                <a:cubicBezTo>
                  <a:pt x="0" y="953797"/>
                  <a:pt x="310671" y="643126"/>
                  <a:pt x="693741" y="643126"/>
                </a:cubicBezTo>
                <a:close/>
                <a:moveTo>
                  <a:pt x="3997242" y="0"/>
                </a:moveTo>
                <a:cubicBezTo>
                  <a:pt x="4113920" y="0"/>
                  <a:pt x="4208106" y="94186"/>
                  <a:pt x="4208106" y="210864"/>
                </a:cubicBezTo>
                <a:lnTo>
                  <a:pt x="4208106" y="1506961"/>
                </a:lnTo>
                <a:cubicBezTo>
                  <a:pt x="4208106" y="1623639"/>
                  <a:pt x="4113920" y="1718528"/>
                  <a:pt x="3997242" y="1718528"/>
                </a:cubicBezTo>
                <a:cubicBezTo>
                  <a:pt x="3880564" y="1718528"/>
                  <a:pt x="3786378" y="1624342"/>
                  <a:pt x="3786378" y="1507664"/>
                </a:cubicBezTo>
                <a:lnTo>
                  <a:pt x="3786378" y="210864"/>
                </a:lnTo>
                <a:cubicBezTo>
                  <a:pt x="3786378" y="94186"/>
                  <a:pt x="3880564" y="0"/>
                  <a:pt x="3997242" y="0"/>
                </a:cubicBezTo>
                <a:close/>
                <a:moveTo>
                  <a:pt x="1836609" y="0"/>
                </a:moveTo>
                <a:cubicBezTo>
                  <a:pt x="1953287" y="0"/>
                  <a:pt x="2047469" y="94186"/>
                  <a:pt x="2047469" y="210864"/>
                </a:cubicBezTo>
                <a:lnTo>
                  <a:pt x="2047469" y="1506961"/>
                </a:lnTo>
                <a:cubicBezTo>
                  <a:pt x="2047469" y="1623639"/>
                  <a:pt x="1953287" y="1718528"/>
                  <a:pt x="1836609" y="1718528"/>
                </a:cubicBezTo>
                <a:cubicBezTo>
                  <a:pt x="1719932" y="1718528"/>
                  <a:pt x="1625745" y="1624342"/>
                  <a:pt x="1625745" y="1507664"/>
                </a:cubicBezTo>
                <a:lnTo>
                  <a:pt x="1625745" y="210864"/>
                </a:lnTo>
                <a:cubicBezTo>
                  <a:pt x="1625745" y="94186"/>
                  <a:pt x="1719932" y="0"/>
                  <a:pt x="1836609" y="0"/>
                </a:cubicBezTo>
                <a:close/>
              </a:path>
            </a:pathLst>
          </a:custGeom>
          <a:solidFill>
            <a:srgbClr val="FFFFFF">
              <a:alpha val="100000"/>
            </a:srgbClr>
          </a:solidFill>
          <a:ln w="1860" cap="flat">
            <a:noFill/>
            <a:miter/>
          </a:ln>
        </p:spPr>
        <p:txBody>
          <a:bodyPr vert="horz" wrap="square" lIns="91440" tIns="45720" rIns="91440" bIns="45720" rtlCol="0" anchor="ctr"/>
          <a:lstStyle/>
          <a:p>
            <a:pPr algn="l">
              <a:lnSpc>
                <a:spcPct val="110000"/>
              </a:lnSpc>
            </a:pPr>
            <a:endParaRPr kumimoji="1" lang="zh-CN" altLang="en-US"/>
          </a:p>
        </p:txBody>
      </p:sp>
      <p:sp>
        <p:nvSpPr>
          <p:cNvPr id="19" name="标题 1"/>
          <p:cNvSpPr txBox="1"/>
          <p:nvPr/>
        </p:nvSpPr>
        <p:spPr>
          <a:xfrm>
            <a:off x="1057442" y="6116804"/>
            <a:ext cx="6287421" cy="8256"/>
          </a:xfrm>
          <a:prstGeom prst="roundRect">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20" name="标题 1"/>
          <p:cNvSpPr txBox="1"/>
          <p:nvPr/>
        </p:nvSpPr>
        <p:spPr>
          <a:xfrm>
            <a:off x="663674" y="6006164"/>
            <a:ext cx="431956" cy="229536"/>
          </a:xfrm>
          <a:custGeom>
            <a:avLst/>
            <a:gdLst>
              <a:gd name="connsiteX0" fmla="*/ 258232 w 431956"/>
              <a:gd name="connsiteY0" fmla="*/ 0 h 229536"/>
              <a:gd name="connsiteX1" fmla="*/ 345094 w 431956"/>
              <a:gd name="connsiteY1" fmla="*/ 0 h 229536"/>
              <a:gd name="connsiteX2" fmla="*/ 431956 w 431956"/>
              <a:gd name="connsiteY2" fmla="*/ 114768 h 229536"/>
              <a:gd name="connsiteX3" fmla="*/ 345094 w 431956"/>
              <a:gd name="connsiteY3" fmla="*/ 229536 h 229536"/>
              <a:gd name="connsiteX4" fmla="*/ 258232 w 431956"/>
              <a:gd name="connsiteY4" fmla="*/ 229536 h 229536"/>
              <a:gd name="connsiteX5" fmla="*/ 345094 w 431956"/>
              <a:gd name="connsiteY5" fmla="*/ 114768 h 229536"/>
              <a:gd name="connsiteX6" fmla="*/ 129116 w 431956"/>
              <a:gd name="connsiteY6" fmla="*/ 0 h 229536"/>
              <a:gd name="connsiteX7" fmla="*/ 215978 w 431956"/>
              <a:gd name="connsiteY7" fmla="*/ 0 h 229536"/>
              <a:gd name="connsiteX8" fmla="*/ 302840 w 431956"/>
              <a:gd name="connsiteY8" fmla="*/ 114768 h 229536"/>
              <a:gd name="connsiteX9" fmla="*/ 215978 w 431956"/>
              <a:gd name="connsiteY9" fmla="*/ 229536 h 229536"/>
              <a:gd name="connsiteX10" fmla="*/ 129116 w 431956"/>
              <a:gd name="connsiteY10" fmla="*/ 229536 h 229536"/>
              <a:gd name="connsiteX11" fmla="*/ 215978 w 431956"/>
              <a:gd name="connsiteY11" fmla="*/ 114768 h 229536"/>
              <a:gd name="connsiteX12" fmla="*/ 0 w 431956"/>
              <a:gd name="connsiteY12" fmla="*/ 0 h 229536"/>
              <a:gd name="connsiteX13" fmla="*/ 86862 w 431956"/>
              <a:gd name="connsiteY13" fmla="*/ 0 h 229536"/>
              <a:gd name="connsiteX14" fmla="*/ 173724 w 431956"/>
              <a:gd name="connsiteY14" fmla="*/ 114768 h 229536"/>
              <a:gd name="connsiteX15" fmla="*/ 86862 w 431956"/>
              <a:gd name="connsiteY15" fmla="*/ 229536 h 229536"/>
              <a:gd name="connsiteX16" fmla="*/ 0 w 431956"/>
              <a:gd name="connsiteY16" fmla="*/ 229536 h 229536"/>
              <a:gd name="connsiteX17" fmla="*/ 86862 w 431956"/>
              <a:gd name="connsiteY17" fmla="*/ 114768 h 229536"/>
            </a:gdLst>
            <a:ahLst/>
            <a:cxnLst/>
            <a:rect l="l" t="t" r="r" b="b"/>
            <a:pathLst>
              <a:path w="431956" h="229536">
                <a:moveTo>
                  <a:pt x="258232" y="0"/>
                </a:moveTo>
                <a:lnTo>
                  <a:pt x="345094" y="0"/>
                </a:lnTo>
                <a:lnTo>
                  <a:pt x="431956" y="114768"/>
                </a:lnTo>
                <a:lnTo>
                  <a:pt x="345094" y="229536"/>
                </a:lnTo>
                <a:lnTo>
                  <a:pt x="258232" y="229536"/>
                </a:lnTo>
                <a:lnTo>
                  <a:pt x="345094" y="114768"/>
                </a:lnTo>
                <a:close/>
                <a:moveTo>
                  <a:pt x="129116" y="0"/>
                </a:moveTo>
                <a:lnTo>
                  <a:pt x="215978" y="0"/>
                </a:lnTo>
                <a:lnTo>
                  <a:pt x="302840" y="114768"/>
                </a:lnTo>
                <a:lnTo>
                  <a:pt x="215978" y="229536"/>
                </a:lnTo>
                <a:lnTo>
                  <a:pt x="129116" y="229536"/>
                </a:lnTo>
                <a:lnTo>
                  <a:pt x="215978" y="114768"/>
                </a:lnTo>
                <a:close/>
                <a:moveTo>
                  <a:pt x="0" y="0"/>
                </a:moveTo>
                <a:lnTo>
                  <a:pt x="86862" y="0"/>
                </a:lnTo>
                <a:lnTo>
                  <a:pt x="173724" y="114768"/>
                </a:lnTo>
                <a:lnTo>
                  <a:pt x="86862" y="229536"/>
                </a:lnTo>
                <a:lnTo>
                  <a:pt x="0" y="229536"/>
                </a:lnTo>
                <a:lnTo>
                  <a:pt x="86862" y="114768"/>
                </a:lnTo>
                <a:close/>
              </a:path>
            </a:pathLst>
          </a:custGeom>
          <a:solidFill>
            <a:schemeClr val="accent1"/>
          </a:solidFill>
          <a:ln w="12700" cap="sq">
            <a:noFill/>
            <a:miter/>
          </a:ln>
          <a:effectLst>
            <a:outerShdw blurRad="101600" dist="38100" dir="10800000" algn="r" rotWithShape="0">
              <a:schemeClr val="tx1">
                <a:lumMod val="85000"/>
                <a:lumOff val="15000"/>
                <a:alpha val="35000"/>
              </a:schemeClr>
            </a:outerShdw>
          </a:effectLst>
        </p:spPr>
        <p:txBody>
          <a:bodyPr vert="horz" wrap="square" lIns="91440" tIns="45720" rIns="91440" bIns="45720" rtlCol="0" anchor="ctr"/>
          <a:lstStyle/>
          <a:p>
            <a:pPr algn="ctr">
              <a:lnSpc>
                <a:spcPct val="110000"/>
              </a:lnSpc>
            </a:pPr>
            <a:endParaRPr kumimoji="1" lang="zh-CN" altLang="en-US"/>
          </a:p>
        </p:txBody>
      </p:sp>
      <p:sp>
        <p:nvSpPr>
          <p:cNvPr id="21" name="标题 1"/>
          <p:cNvSpPr txBox="1"/>
          <p:nvPr/>
        </p:nvSpPr>
        <p:spPr>
          <a:xfrm>
            <a:off x="6467440" y="1835105"/>
            <a:ext cx="5092700" cy="3459108"/>
          </a:xfrm>
          <a:prstGeom prst="roundRect">
            <a:avLst>
              <a:gd name="adj" fmla="val 2422"/>
            </a:avLst>
          </a:prstGeom>
          <a:solidFill>
            <a:schemeClr val="accent2"/>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22" name="标题 1"/>
          <p:cNvSpPr txBox="1"/>
          <p:nvPr/>
        </p:nvSpPr>
        <p:spPr>
          <a:xfrm>
            <a:off x="6426200" y="1858075"/>
            <a:ext cx="5092700" cy="3459108"/>
          </a:xfrm>
          <a:prstGeom prst="roundRect">
            <a:avLst>
              <a:gd name="adj" fmla="val 2422"/>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23" name="标题 1"/>
          <p:cNvSpPr txBox="1"/>
          <p:nvPr/>
        </p:nvSpPr>
        <p:spPr>
          <a:xfrm>
            <a:off x="1330353" y="1238053"/>
            <a:ext cx="2497389" cy="1359887"/>
          </a:xfrm>
          <a:prstGeom prst="rect">
            <a:avLst/>
          </a:prstGeom>
          <a:noFill/>
          <a:ln>
            <a:noFill/>
          </a:ln>
        </p:spPr>
        <p:txBody>
          <a:bodyPr vert="horz" wrap="square" lIns="0" tIns="0" rIns="0" bIns="0" rtlCol="0" anchor="t"/>
          <a:lstStyle/>
          <a:p>
            <a:pPr algn="l">
              <a:lnSpc>
                <a:spcPct val="130000"/>
              </a:lnSpc>
            </a:pPr>
            <a:r>
              <a:rPr kumimoji="1" lang="zh-CN" altLang="en-US" sz="4000" dirty="0" smtClean="0">
                <a:ln w="12700">
                  <a:noFill/>
                </a:ln>
                <a:gradFill>
                  <a:gsLst>
                    <a:gs pos="10000">
                      <a:schemeClr val="accent1"/>
                    </a:gs>
                    <a:gs pos="100000">
                      <a:schemeClr val="accent1">
                        <a:lumMod val="60000"/>
                        <a:lumOff val="40000"/>
                      </a:schemeClr>
                    </a:gs>
                  </a:gsLst>
                  <a:lin ang="13500000" scaled="0"/>
                </a:gradFill>
                <a:latin typeface="Source Han Sans CN Bold Bold" panose="020B0800000000000000" charset="-122"/>
                <a:ea typeface="Source Han Sans CN Bold Bold" panose="020B0800000000000000" charset="-122"/>
                <a:cs typeface="Source Han Sans CN Bold Bold" panose="020B0800000000000000" charset="-122"/>
              </a:rPr>
              <a:t>任务二</a:t>
            </a:r>
            <a:endParaRPr kumimoji="1" lang="zh-CN" altLang="en-US" sz="4000" dirty="0"/>
          </a:p>
        </p:txBody>
      </p:sp>
      <p:sp>
        <p:nvSpPr>
          <p:cNvPr id="24" name="标题 1"/>
          <p:cNvSpPr txBox="1"/>
          <p:nvPr/>
        </p:nvSpPr>
        <p:spPr>
          <a:xfrm>
            <a:off x="10825642" y="1285827"/>
            <a:ext cx="693258" cy="130222"/>
          </a:xfrm>
          <a:prstGeom prst="roundRect">
            <a:avLst>
              <a:gd name="adj" fmla="val 50000"/>
            </a:avLst>
          </a:prstGeom>
          <a:gradFill>
            <a:gsLst>
              <a:gs pos="10000">
                <a:schemeClr val="accent1"/>
              </a:gs>
              <a:gs pos="100000">
                <a:schemeClr val="accent1">
                  <a:lumMod val="60000"/>
                  <a:lumOff val="40000"/>
                </a:schemeClr>
              </a:gs>
            </a:gsLst>
            <a:lin ang="18900000" scaled="0"/>
          </a:gra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25" name="标题 1"/>
          <p:cNvSpPr txBox="1"/>
          <p:nvPr/>
        </p:nvSpPr>
        <p:spPr>
          <a:xfrm>
            <a:off x="9968831" y="1285827"/>
            <a:ext cx="693258" cy="130222"/>
          </a:xfrm>
          <a:prstGeom prst="roundRect">
            <a:avLst>
              <a:gd name="adj" fmla="val 50000"/>
            </a:avLst>
          </a:prstGeom>
          <a:noFill/>
          <a:ln w="12700" cap="sq">
            <a:solidFill>
              <a:schemeClr val="accent1"/>
            </a:solidFill>
            <a:miter/>
          </a:ln>
        </p:spPr>
        <p:txBody>
          <a:bodyPr vert="horz" wrap="square" lIns="91440" tIns="45720" rIns="91440" bIns="45720" rtlCol="0" anchor="ctr"/>
          <a:lstStyle/>
          <a:p>
            <a:pPr algn="ctr">
              <a:lnSpc>
                <a:spcPct val="110000"/>
              </a:lnSpc>
            </a:pPr>
            <a:endParaRPr kumimoji="1" lang="zh-CN" altLang="en-US"/>
          </a:p>
        </p:txBody>
      </p:sp>
      <p:sp>
        <p:nvSpPr>
          <p:cNvPr id="27" name="标题 1"/>
          <p:cNvSpPr txBox="1"/>
          <p:nvPr/>
        </p:nvSpPr>
        <p:spPr>
          <a:xfrm>
            <a:off x="780315" y="4650959"/>
            <a:ext cx="563143" cy="220175"/>
          </a:xfrm>
          <a:custGeom>
            <a:avLst/>
            <a:gdLst>
              <a:gd name="connsiteX0" fmla="*/ 490900 w 563143"/>
              <a:gd name="connsiteY0" fmla="*/ 0 h 220175"/>
              <a:gd name="connsiteX1" fmla="*/ 563143 w 563143"/>
              <a:gd name="connsiteY1" fmla="*/ 0 h 220175"/>
              <a:gd name="connsiteX2" fmla="*/ 505355 w 563143"/>
              <a:gd name="connsiteY2" fmla="*/ 220175 h 220175"/>
              <a:gd name="connsiteX3" fmla="*/ 433112 w 563143"/>
              <a:gd name="connsiteY3" fmla="*/ 220175 h 220175"/>
              <a:gd name="connsiteX4" fmla="*/ 364572 w 563143"/>
              <a:gd name="connsiteY4" fmla="*/ 0 h 220175"/>
              <a:gd name="connsiteX5" fmla="*/ 436815 w 563143"/>
              <a:gd name="connsiteY5" fmla="*/ 0 h 220175"/>
              <a:gd name="connsiteX6" fmla="*/ 379027 w 563143"/>
              <a:gd name="connsiteY6" fmla="*/ 220175 h 220175"/>
              <a:gd name="connsiteX7" fmla="*/ 306784 w 563143"/>
              <a:gd name="connsiteY7" fmla="*/ 220175 h 220175"/>
              <a:gd name="connsiteX8" fmla="*/ 55044 w 563143"/>
              <a:gd name="connsiteY8" fmla="*/ 0 h 220175"/>
              <a:gd name="connsiteX9" fmla="*/ 260062 w 563143"/>
              <a:gd name="connsiteY9" fmla="*/ 0 h 220175"/>
              <a:gd name="connsiteX10" fmla="*/ 205018 w 563143"/>
              <a:gd name="connsiteY10" fmla="*/ 220175 h 220175"/>
              <a:gd name="connsiteX11" fmla="*/ 0 w 563143"/>
              <a:gd name="connsiteY11" fmla="*/ 220175 h 220175"/>
            </a:gdLst>
            <a:ahLst/>
            <a:cxnLst/>
            <a:rect l="l" t="t" r="r" b="b"/>
            <a:pathLst>
              <a:path w="563143" h="220175">
                <a:moveTo>
                  <a:pt x="490900" y="0"/>
                </a:moveTo>
                <a:lnTo>
                  <a:pt x="563143" y="0"/>
                </a:lnTo>
                <a:lnTo>
                  <a:pt x="505355" y="220175"/>
                </a:lnTo>
                <a:lnTo>
                  <a:pt x="433112" y="220175"/>
                </a:lnTo>
                <a:close/>
                <a:moveTo>
                  <a:pt x="364572" y="0"/>
                </a:moveTo>
                <a:lnTo>
                  <a:pt x="436815" y="0"/>
                </a:lnTo>
                <a:lnTo>
                  <a:pt x="379027" y="220175"/>
                </a:lnTo>
                <a:lnTo>
                  <a:pt x="306784" y="220175"/>
                </a:lnTo>
                <a:close/>
                <a:moveTo>
                  <a:pt x="55044" y="0"/>
                </a:moveTo>
                <a:lnTo>
                  <a:pt x="260062" y="0"/>
                </a:lnTo>
                <a:lnTo>
                  <a:pt x="205018" y="220175"/>
                </a:lnTo>
                <a:lnTo>
                  <a:pt x="0" y="220175"/>
                </a:lnTo>
                <a:close/>
              </a:path>
            </a:pathLst>
          </a:cu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28" name="标题 1"/>
          <p:cNvSpPr txBox="1"/>
          <p:nvPr/>
        </p:nvSpPr>
        <p:spPr>
          <a:xfrm>
            <a:off x="1358049" y="4650959"/>
            <a:ext cx="3575166" cy="220175"/>
          </a:xfrm>
          <a:prstGeom prst="parallelogram">
            <a:avLst>
              <a:gd name="adj" fmla="val 28291"/>
            </a:avLst>
          </a:prstGeom>
          <a:gradFill>
            <a:gsLst>
              <a:gs pos="2000">
                <a:schemeClr val="accent1"/>
              </a:gs>
              <a:gs pos="100000">
                <a:schemeClr val="accent1">
                  <a:lumMod val="20000"/>
                  <a:lumOff val="80000"/>
                  <a:alpha val="50000"/>
                </a:schemeClr>
              </a:gs>
            </a:gsLst>
            <a:lin ang="0" scaled="0"/>
          </a:gra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29" name="标题 1"/>
          <p:cNvSpPr txBox="1"/>
          <p:nvPr/>
        </p:nvSpPr>
        <p:spPr>
          <a:xfrm>
            <a:off x="9112020" y="1286532"/>
            <a:ext cx="693258" cy="130222"/>
          </a:xfrm>
          <a:prstGeom prst="roundRect">
            <a:avLst>
              <a:gd name="adj" fmla="val 50000"/>
            </a:avLst>
          </a:prstGeom>
          <a:gradFill>
            <a:gsLst>
              <a:gs pos="10000">
                <a:schemeClr val="accent2"/>
              </a:gs>
              <a:gs pos="100000">
                <a:schemeClr val="accent2">
                  <a:lumMod val="60000"/>
                  <a:lumOff val="40000"/>
                </a:schemeClr>
              </a:gs>
            </a:gsLst>
            <a:lin ang="18900000" scaled="0"/>
          </a:gra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0" name="标题 1"/>
          <p:cNvSpPr txBox="1"/>
          <p:nvPr/>
        </p:nvSpPr>
        <p:spPr>
          <a:xfrm flipV="1">
            <a:off x="825375" y="1209140"/>
            <a:ext cx="2631420" cy="45719"/>
          </a:xfrm>
          <a:prstGeom prst="roundRect">
            <a:avLst>
              <a:gd name="adj" fmla="val 50000"/>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1" name="标题 1"/>
          <p:cNvSpPr txBox="1"/>
          <p:nvPr/>
        </p:nvSpPr>
        <p:spPr>
          <a:xfrm flipH="1" flipV="1">
            <a:off x="7298333" y="6083166"/>
            <a:ext cx="78380" cy="78380"/>
          </a:xfrm>
          <a:prstGeom prst="ellipse">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2" name="标题 1"/>
          <p:cNvSpPr txBox="1"/>
          <p:nvPr/>
        </p:nvSpPr>
        <p:spPr>
          <a:xfrm>
            <a:off x="7231063" y="1780949"/>
            <a:ext cx="127000" cy="54156"/>
          </a:xfrm>
          <a:prstGeom prst="triangle">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3" name="标题 1"/>
          <p:cNvSpPr txBox="1"/>
          <p:nvPr/>
        </p:nvSpPr>
        <p:spPr>
          <a:xfrm rot="16200000">
            <a:off x="6335622" y="2604170"/>
            <a:ext cx="127000" cy="54156"/>
          </a:xfrm>
          <a:prstGeom prst="triangle">
            <a:avLst>
              <a:gd name="adj" fmla="val 62500"/>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4" name="标题 1"/>
          <p:cNvSpPr txBox="1"/>
          <p:nvPr/>
        </p:nvSpPr>
        <p:spPr>
          <a:xfrm rot="5400000" flipH="1">
            <a:off x="11519198" y="4509755"/>
            <a:ext cx="138724" cy="56840"/>
          </a:xfrm>
          <a:prstGeom prst="triangle">
            <a:avLst>
              <a:gd name="adj" fmla="val 37500"/>
            </a:avLst>
          </a:prstGeom>
          <a:solidFill>
            <a:schemeClr val="accent2"/>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5" name="标题 1"/>
          <p:cNvSpPr txBox="1"/>
          <p:nvPr/>
        </p:nvSpPr>
        <p:spPr>
          <a:xfrm rot="10800000" flipH="1">
            <a:off x="10583863" y="5317093"/>
            <a:ext cx="190132" cy="75921"/>
          </a:xfrm>
          <a:prstGeom prst="triangle">
            <a:avLst>
              <a:gd name="adj" fmla="val 55501"/>
            </a:avLst>
          </a:prstGeom>
          <a:solidFill>
            <a:schemeClr val="accent2"/>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6" name="标题 1"/>
          <p:cNvSpPr txBox="1"/>
          <p:nvPr/>
        </p:nvSpPr>
        <p:spPr>
          <a:xfrm>
            <a:off x="0" y="6680200"/>
            <a:ext cx="12192000" cy="152400"/>
          </a:xfrm>
          <a:custGeom>
            <a:avLst/>
            <a:gdLst>
              <a:gd name="connsiteX0" fmla="*/ 0 w 12192000"/>
              <a:gd name="connsiteY0" fmla="*/ 0 h 152400"/>
              <a:gd name="connsiteX1" fmla="*/ 12192000 w 12192000"/>
              <a:gd name="connsiteY1" fmla="*/ 0 h 152400"/>
              <a:gd name="connsiteX2" fmla="*/ 12192000 w 12192000"/>
              <a:gd name="connsiteY2" fmla="*/ 152400 h 152400"/>
              <a:gd name="connsiteX3" fmla="*/ 0 w 12192000"/>
              <a:gd name="connsiteY3" fmla="*/ 152400 h 152400"/>
            </a:gdLst>
            <a:ahLst/>
            <a:cxnLst/>
            <a:rect l="l" t="t" r="r" b="b"/>
            <a:pathLst>
              <a:path w="12192000" h="152400">
                <a:moveTo>
                  <a:pt x="0" y="0"/>
                </a:moveTo>
                <a:lnTo>
                  <a:pt x="12192000" y="0"/>
                </a:lnTo>
                <a:lnTo>
                  <a:pt x="12192000" y="152400"/>
                </a:lnTo>
                <a:lnTo>
                  <a:pt x="0" y="152400"/>
                </a:lnTo>
                <a:close/>
              </a:path>
            </a:pathLst>
          </a:custGeom>
          <a:solidFill>
            <a:schemeClr val="accent2"/>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7" name="标题 1"/>
          <p:cNvSpPr txBox="1"/>
          <p:nvPr/>
        </p:nvSpPr>
        <p:spPr>
          <a:xfrm>
            <a:off x="0" y="6705600"/>
            <a:ext cx="12192000" cy="152400"/>
          </a:xfrm>
          <a:custGeom>
            <a:avLst/>
            <a:gdLst>
              <a:gd name="connsiteX0" fmla="*/ 0 w 12192000"/>
              <a:gd name="connsiteY0" fmla="*/ 0 h 152400"/>
              <a:gd name="connsiteX1" fmla="*/ 12192000 w 12192000"/>
              <a:gd name="connsiteY1" fmla="*/ 0 h 152400"/>
              <a:gd name="connsiteX2" fmla="*/ 12192000 w 12192000"/>
              <a:gd name="connsiteY2" fmla="*/ 152400 h 152400"/>
              <a:gd name="connsiteX3" fmla="*/ 0 w 12192000"/>
              <a:gd name="connsiteY3" fmla="*/ 152400 h 152400"/>
            </a:gdLst>
            <a:ahLst/>
            <a:cxnLst/>
            <a:rect l="l" t="t" r="r" b="b"/>
            <a:pathLst>
              <a:path w="12192000" h="152400">
                <a:moveTo>
                  <a:pt x="0" y="0"/>
                </a:moveTo>
                <a:lnTo>
                  <a:pt x="12192000" y="0"/>
                </a:lnTo>
                <a:lnTo>
                  <a:pt x="12192000" y="152400"/>
                </a:lnTo>
                <a:lnTo>
                  <a:pt x="0" y="152400"/>
                </a:lnTo>
                <a:close/>
              </a:path>
            </a:pathLst>
          </a:cu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pic>
        <p:nvPicPr>
          <p:cNvPr id="38" name="图片"/>
          <p:cNvPicPr>
            <a:picLocks noChangeAspect="1"/>
          </p:cNvPicPr>
          <p:nvPr/>
        </p:nvPicPr>
        <p:blipFill>
          <a:blip r:embed="rId2"/>
          <a:srcRect l="18262" t="6392" r="9276" b="7476"/>
          <a:stretch>
            <a:fillRect/>
          </a:stretch>
        </p:blipFill>
        <p:spPr>
          <a:xfrm>
            <a:off x="6513060" y="1955645"/>
            <a:ext cx="4920553" cy="3277880"/>
          </a:xfrm>
          <a:custGeom>
            <a:avLst/>
            <a:gdLst>
              <a:gd name="connsiteX0" fmla="*/ 0 w 4920553"/>
              <a:gd name="connsiteY0" fmla="*/ 0 h 3277880"/>
              <a:gd name="connsiteX1" fmla="*/ 4920553 w 4920553"/>
              <a:gd name="connsiteY1" fmla="*/ 0 h 3277880"/>
              <a:gd name="connsiteX2" fmla="*/ 4920553 w 4920553"/>
              <a:gd name="connsiteY2" fmla="*/ 3277880 h 3277880"/>
              <a:gd name="connsiteX3" fmla="*/ 0 w 4920553"/>
              <a:gd name="connsiteY3" fmla="*/ 3277880 h 3277880"/>
              <a:gd name="connsiteX4" fmla="*/ 0 w 4920553"/>
              <a:gd name="connsiteY4" fmla="*/ 0 h 3277880"/>
            </a:gdLst>
            <a:ahLst/>
            <a:cxnLst/>
            <a:rect l="l" t="t" r="r" b="b"/>
            <a:pathLst>
              <a:path w="4920553" h="3277880">
                <a:moveTo>
                  <a:pt x="0" y="0"/>
                </a:moveTo>
                <a:lnTo>
                  <a:pt x="4920553" y="0"/>
                </a:lnTo>
                <a:lnTo>
                  <a:pt x="4920553" y="3277880"/>
                </a:lnTo>
                <a:lnTo>
                  <a:pt x="0" y="3277880"/>
                </a:lnTo>
                <a:lnTo>
                  <a:pt x="0" y="0"/>
                </a:lnTo>
                <a:close/>
              </a:path>
            </a:pathLst>
          </a:custGeom>
          <a:noFill/>
          <a:ln>
            <a:noFill/>
          </a:ln>
        </p:spPr>
      </p:pic>
      <p:sp>
        <p:nvSpPr>
          <p:cNvPr id="39" name="标题 1"/>
          <p:cNvSpPr txBox="1"/>
          <p:nvPr/>
        </p:nvSpPr>
        <p:spPr>
          <a:xfrm>
            <a:off x="6513060" y="1955645"/>
            <a:ext cx="4920553" cy="3277880"/>
          </a:xfrm>
          <a:prstGeom prst="rect">
            <a:avLst/>
          </a:prstGeom>
          <a:gradFill>
            <a:gsLst>
              <a:gs pos="85000">
                <a:schemeClr val="bg1">
                  <a:alpha val="0"/>
                </a:schemeClr>
              </a:gs>
              <a:gs pos="100000">
                <a:schemeClr val="bg1">
                  <a:alpha val="60000"/>
                </a:schemeClr>
              </a:gs>
            </a:gsLst>
            <a:path path="circle">
              <a:fillToRect l="50000" t="50000" r="50000" b="50000"/>
            </a:path>
            <a:tileRect/>
          </a:gradFill>
          <a:ln w="12700" cap="flat">
            <a:noFill/>
            <a:miter/>
          </a:ln>
          <a:effectLst/>
        </p:spPr>
        <p:txBody>
          <a:bodyPr vert="horz" wrap="square" lIns="91440" tIns="45720" rIns="91440" bIns="45720" rtlCol="0" anchor="ctr"/>
          <a:lstStyle/>
          <a:p>
            <a:pPr algn="ctr">
              <a:lnSpc>
                <a:spcPct val="110000"/>
              </a:lnSpc>
            </a:pPr>
            <a:endParaRPr kumimoji="1" lang="zh-CN" altLang="en-US"/>
          </a:p>
        </p:txBody>
      </p:sp>
      <p:sp>
        <p:nvSpPr>
          <p:cNvPr id="41" name="标题 1"/>
          <p:cNvSpPr txBox="1"/>
          <p:nvPr/>
        </p:nvSpPr>
        <p:spPr>
          <a:xfrm>
            <a:off x="6369360" y="1780949"/>
            <a:ext cx="927100" cy="839210"/>
          </a:xfrm>
          <a:prstGeom prst="diagStripe">
            <a:avLst>
              <a:gd name="adj" fmla="val 19733"/>
            </a:avLst>
          </a:prstGeom>
          <a:gradFill>
            <a:gsLst>
              <a:gs pos="61000">
                <a:schemeClr val="accent1"/>
              </a:gs>
              <a:gs pos="100000">
                <a:schemeClr val="accent1">
                  <a:lumMod val="60000"/>
                  <a:lumOff val="40000"/>
                </a:schemeClr>
              </a:gs>
            </a:gsLst>
            <a:lin ang="5400000" scaled="0"/>
          </a:gradFill>
          <a:ln w="12700" cap="sq">
            <a:noFill/>
            <a:miter/>
          </a:ln>
          <a:effectLst>
            <a:outerShdw blurRad="101600" dist="38100" dir="2700000" algn="tl" rotWithShape="0">
              <a:schemeClr val="tx1">
                <a:lumMod val="85000"/>
                <a:lumOff val="15000"/>
                <a:alpha val="40000"/>
              </a:schemeClr>
            </a:outerShdw>
          </a:effectLst>
        </p:spPr>
        <p:txBody>
          <a:bodyPr vert="horz" wrap="square" lIns="91440" tIns="45720" rIns="91440" bIns="45720" rtlCol="0" anchor="ctr"/>
          <a:lstStyle/>
          <a:p>
            <a:pPr algn="ctr">
              <a:lnSpc>
                <a:spcPct val="110000"/>
              </a:lnSpc>
            </a:pPr>
            <a:endParaRPr kumimoji="1" lang="zh-CN" altLang="en-US"/>
          </a:p>
        </p:txBody>
      </p:sp>
      <p:sp>
        <p:nvSpPr>
          <p:cNvPr id="42" name="标题 1"/>
          <p:cNvSpPr txBox="1"/>
          <p:nvPr/>
        </p:nvSpPr>
        <p:spPr>
          <a:xfrm rot="-10800000">
            <a:off x="10689880" y="4553805"/>
            <a:ext cx="927100" cy="839210"/>
          </a:xfrm>
          <a:prstGeom prst="diagStripe">
            <a:avLst>
              <a:gd name="adj" fmla="val 19733"/>
            </a:avLst>
          </a:prstGeom>
          <a:gradFill>
            <a:gsLst>
              <a:gs pos="0">
                <a:schemeClr val="accent2">
                  <a:lumMod val="75000"/>
                </a:schemeClr>
              </a:gs>
              <a:gs pos="59000">
                <a:schemeClr val="accent2"/>
              </a:gs>
            </a:gsLst>
            <a:lin ang="5400000" scaled="0"/>
          </a:gradFill>
          <a:ln w="12700" cap="sq">
            <a:noFill/>
            <a:miter/>
          </a:ln>
          <a:effectLst>
            <a:outerShdw blurRad="101600" dist="38100" dir="13500000" algn="br" rotWithShape="0">
              <a:schemeClr val="tx1">
                <a:lumMod val="85000"/>
                <a:lumOff val="15000"/>
                <a:alpha val="40000"/>
              </a:schemeClr>
            </a:outerShdw>
          </a:effectLst>
        </p:spPr>
        <p:txBody>
          <a:bodyPr vert="horz" wrap="square" lIns="91440" tIns="45720" rIns="91440" bIns="45720" rtlCol="0" anchor="ctr"/>
          <a:lstStyle/>
          <a:p>
            <a:pPr algn="ctr">
              <a:lnSpc>
                <a:spcPct val="110000"/>
              </a:lnSpc>
            </a:pPr>
            <a:endParaRPr kumimoji="1" lang="zh-CN" altLang="en-US"/>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 1"/>
          <p:cNvSpPr txBox="1"/>
          <p:nvPr/>
        </p:nvSpPr>
        <p:spPr>
          <a:xfrm>
            <a:off x="0" y="0"/>
            <a:ext cx="12192000" cy="6858000"/>
          </a:xfrm>
          <a:prstGeom prst="rect">
            <a:avLst/>
          </a:prstGeom>
          <a:gradFill>
            <a:gsLst>
              <a:gs pos="0">
                <a:schemeClr val="accent1">
                  <a:lumMod val="20000"/>
                  <a:lumOff val="80000"/>
                  <a:alpha val="38000"/>
                </a:schemeClr>
              </a:gs>
              <a:gs pos="100000">
                <a:schemeClr val="bg1">
                  <a:alpha val="32000"/>
                </a:schemeClr>
              </a:gs>
            </a:gsLst>
            <a:lin ang="16200000" scaled="0"/>
          </a:gra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 name="标题 1"/>
          <p:cNvSpPr txBox="1"/>
          <p:nvPr/>
        </p:nvSpPr>
        <p:spPr>
          <a:xfrm rot="16514500">
            <a:off x="-1776650" y="1329275"/>
            <a:ext cx="3553300" cy="3553300"/>
          </a:xfrm>
          <a:prstGeom prst="ellipse">
            <a:avLst/>
          </a:prstGeom>
          <a:gradFill>
            <a:gsLst>
              <a:gs pos="0">
                <a:schemeClr val="accent1">
                  <a:lumMod val="60000"/>
                  <a:lumOff val="40000"/>
                </a:schemeClr>
              </a:gs>
              <a:gs pos="86000">
                <a:schemeClr val="accent1">
                  <a:lumMod val="20000"/>
                  <a:lumOff val="80000"/>
                  <a:alpha val="0"/>
                </a:schemeClr>
              </a:gs>
            </a:gsLst>
            <a:lin ang="2700000" scaled="0"/>
          </a:gradFill>
          <a:ln w="12700" cap="sq">
            <a:noFill/>
            <a:miter/>
          </a:ln>
          <a:effectLst/>
        </p:spPr>
        <p:txBody>
          <a:bodyPr vert="horz" wrap="square" lIns="91440" tIns="45720" rIns="91440" bIns="45720" rtlCol="0" anchor="ctr"/>
          <a:lstStyle/>
          <a:p>
            <a:pPr algn="ctr">
              <a:lnSpc>
                <a:spcPct val="110000"/>
              </a:lnSpc>
            </a:pPr>
            <a:endParaRPr kumimoji="1" lang="zh-CN" altLang="en-US"/>
          </a:p>
        </p:txBody>
      </p:sp>
      <p:sp>
        <p:nvSpPr>
          <p:cNvPr id="4" name="标题 1"/>
          <p:cNvSpPr txBox="1"/>
          <p:nvPr/>
        </p:nvSpPr>
        <p:spPr>
          <a:xfrm>
            <a:off x="5217459" y="1731981"/>
            <a:ext cx="860611" cy="860611"/>
          </a:xfrm>
          <a:prstGeom prst="ellipse">
            <a:avLst/>
          </a:prstGeom>
          <a:noFill/>
          <a:ln w="12700" cap="sq">
            <a:solidFill>
              <a:schemeClr val="accent1">
                <a:lumMod val="40000"/>
                <a:lumOff val="60000"/>
              </a:schemeClr>
            </a:solidFill>
            <a:miter/>
          </a:ln>
        </p:spPr>
        <p:txBody>
          <a:bodyPr vert="horz" wrap="square" lIns="91440" tIns="45720" rIns="91440" bIns="45720" rtlCol="0" anchor="ctr"/>
          <a:lstStyle/>
          <a:p>
            <a:pPr algn="ctr">
              <a:lnSpc>
                <a:spcPct val="110000"/>
              </a:lnSpc>
            </a:pPr>
            <a:endParaRPr kumimoji="1" lang="zh-CN" altLang="en-US"/>
          </a:p>
        </p:txBody>
      </p:sp>
      <p:sp>
        <p:nvSpPr>
          <p:cNvPr id="5" name="标题 1"/>
          <p:cNvSpPr txBox="1"/>
          <p:nvPr/>
        </p:nvSpPr>
        <p:spPr>
          <a:xfrm rot="13497950">
            <a:off x="8078441" y="3241115"/>
            <a:ext cx="5623571" cy="5623571"/>
          </a:xfrm>
          <a:prstGeom prst="ellipse">
            <a:avLst/>
          </a:prstGeom>
          <a:gradFill>
            <a:gsLst>
              <a:gs pos="0">
                <a:schemeClr val="accent1">
                  <a:lumMod val="75000"/>
                </a:schemeClr>
              </a:gs>
              <a:gs pos="100000">
                <a:schemeClr val="accent1">
                  <a:lumMod val="60000"/>
                  <a:lumOff val="40000"/>
                </a:schemeClr>
              </a:gs>
            </a:gsLst>
            <a:lin ang="2700000" scaled="0"/>
          </a:gradFill>
          <a:ln w="12700" cap="sq">
            <a:noFill/>
            <a:miter/>
          </a:ln>
          <a:effectLst/>
        </p:spPr>
        <p:txBody>
          <a:bodyPr vert="horz" wrap="square" lIns="91440" tIns="45720" rIns="91440" bIns="45720" rtlCol="0" anchor="ctr"/>
          <a:lstStyle/>
          <a:p>
            <a:pPr algn="ctr">
              <a:lnSpc>
                <a:spcPct val="110000"/>
              </a:lnSpc>
            </a:pPr>
            <a:endParaRPr kumimoji="1" lang="zh-CN" altLang="en-US"/>
          </a:p>
        </p:txBody>
      </p:sp>
      <p:sp>
        <p:nvSpPr>
          <p:cNvPr id="6" name="标题 1"/>
          <p:cNvSpPr txBox="1"/>
          <p:nvPr/>
        </p:nvSpPr>
        <p:spPr>
          <a:xfrm rot="13497950">
            <a:off x="6085260" y="2242167"/>
            <a:ext cx="4289610" cy="4289614"/>
          </a:xfrm>
          <a:prstGeom prst="donut">
            <a:avLst>
              <a:gd name="adj" fmla="val 17708"/>
            </a:avLst>
          </a:prstGeom>
          <a:solidFill>
            <a:schemeClr val="accent1">
              <a:lumMod val="40000"/>
              <a:lumOff val="60000"/>
              <a:alpha val="21000"/>
            </a:schemeClr>
          </a:solidFill>
          <a:ln w="12700" cap="sq">
            <a:noFill/>
            <a:miter/>
          </a:ln>
          <a:effectLst/>
        </p:spPr>
        <p:txBody>
          <a:bodyPr vert="horz" wrap="square" lIns="91440" tIns="45720" rIns="91440" bIns="45720" rtlCol="0" anchor="ctr"/>
          <a:lstStyle/>
          <a:p>
            <a:pPr algn="ctr">
              <a:lnSpc>
                <a:spcPct val="110000"/>
              </a:lnSpc>
            </a:pPr>
            <a:endParaRPr kumimoji="1" lang="zh-CN" altLang="en-US"/>
          </a:p>
        </p:txBody>
      </p:sp>
      <p:sp>
        <p:nvSpPr>
          <p:cNvPr id="7" name="标题 1"/>
          <p:cNvSpPr txBox="1"/>
          <p:nvPr/>
        </p:nvSpPr>
        <p:spPr>
          <a:xfrm>
            <a:off x="718401" y="1994100"/>
            <a:ext cx="5051502" cy="3958684"/>
          </a:xfrm>
          <a:prstGeom prst="roundRect">
            <a:avLst>
              <a:gd name="adj" fmla="val 5078"/>
            </a:avLst>
          </a:prstGeom>
          <a:solidFill>
            <a:schemeClr val="bg1"/>
          </a:solidFill>
          <a:ln w="12700" cap="sq">
            <a:noFill/>
            <a:miter/>
          </a:ln>
          <a:effectLst>
            <a:outerShdw blurRad="469900" dist="152400" dir="5400000" sx="106000" sy="106000" algn="ctr" rotWithShape="0">
              <a:srgbClr val="000000">
                <a:alpha val="8000"/>
              </a:srgbClr>
            </a:outerShdw>
          </a:effectLst>
        </p:spPr>
        <p:txBody>
          <a:bodyPr vert="horz" wrap="square" lIns="91440" tIns="45720" rIns="91440" bIns="45720" rtlCol="0" anchor="ctr"/>
          <a:lstStyle/>
          <a:p>
            <a:pPr algn="ctr">
              <a:lnSpc>
                <a:spcPct val="110000"/>
              </a:lnSpc>
            </a:pPr>
            <a:endParaRPr kumimoji="1" lang="zh-CN" altLang="en-US"/>
          </a:p>
        </p:txBody>
      </p:sp>
      <p:sp>
        <p:nvSpPr>
          <p:cNvPr id="8" name="标题 1"/>
          <p:cNvSpPr txBox="1"/>
          <p:nvPr/>
        </p:nvSpPr>
        <p:spPr>
          <a:xfrm>
            <a:off x="969189" y="2139067"/>
            <a:ext cx="4334332" cy="814671"/>
          </a:xfrm>
          <a:prstGeom prst="rect">
            <a:avLst/>
          </a:prstGeom>
          <a:noFill/>
          <a:ln>
            <a:noFill/>
          </a:ln>
        </p:spPr>
        <p:txBody>
          <a:bodyPr vert="horz" wrap="square" lIns="0" tIns="0" rIns="0" bIns="0" rtlCol="0" anchor="b"/>
          <a:lstStyle/>
          <a:p>
            <a:pPr algn="l">
              <a:lnSpc>
                <a:spcPct val="130000"/>
              </a:lnSpc>
            </a:pPr>
            <a:r>
              <a:rPr kumimoji="1" lang="en-US" altLang="zh-CN" sz="2000">
                <a:ln w="12700">
                  <a:noFill/>
                </a:ln>
                <a:solidFill>
                  <a:srgbClr val="0170E1">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合伙企业的概念</a:t>
            </a:r>
            <a:endParaRPr kumimoji="1" lang="zh-CN" altLang="en-US" sz="2000"/>
          </a:p>
        </p:txBody>
      </p:sp>
      <p:sp>
        <p:nvSpPr>
          <p:cNvPr id="9" name="标题 1"/>
          <p:cNvSpPr txBox="1"/>
          <p:nvPr/>
        </p:nvSpPr>
        <p:spPr>
          <a:xfrm>
            <a:off x="969188" y="3120156"/>
            <a:ext cx="4495696" cy="2671641"/>
          </a:xfrm>
          <a:prstGeom prst="rect">
            <a:avLst/>
          </a:prstGeom>
          <a:noFill/>
          <a:ln>
            <a:noFill/>
          </a:ln>
        </p:spPr>
        <p:txBody>
          <a:bodyPr vert="horz" wrap="square" lIns="0" tIns="0" rIns="0" bIns="0" rtlCol="0" anchor="t"/>
          <a:lstStyle/>
          <a:p>
            <a:pPr algn="l">
              <a:lnSpc>
                <a:spcPct val="150000"/>
              </a:lnSpc>
            </a:pPr>
            <a:r>
              <a:rPr kumimoji="1" lang="en-US" altLang="zh-CN" sz="160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合伙企业是指自然人、法人和其他组织依照《中华人民共和国合伙企业法》在中国境内设立的，由两个或两个以上的合伙人订立合伙协议，为经营共同事业，共同出资、合伙经营、共享收益、共担风险的营利性组织。</a:t>
            </a:r>
            <a:endParaRPr kumimoji="1" lang="en-US" altLang="zh-CN" sz="160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endParaRPr>
          </a:p>
        </p:txBody>
      </p:sp>
      <p:sp>
        <p:nvSpPr>
          <p:cNvPr id="10" name="标题 1"/>
          <p:cNvSpPr txBox="1"/>
          <p:nvPr/>
        </p:nvSpPr>
        <p:spPr>
          <a:xfrm>
            <a:off x="5346550" y="1861072"/>
            <a:ext cx="602428" cy="602428"/>
          </a:xfrm>
          <a:prstGeom prst="ellipse">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11" name="标题 1"/>
          <p:cNvSpPr txBox="1"/>
          <p:nvPr/>
        </p:nvSpPr>
        <p:spPr>
          <a:xfrm>
            <a:off x="5301273" y="1890273"/>
            <a:ext cx="692982" cy="457963"/>
          </a:xfrm>
          <a:prstGeom prst="rect">
            <a:avLst/>
          </a:prstGeom>
          <a:noFill/>
          <a:ln>
            <a:noFill/>
          </a:ln>
        </p:spPr>
        <p:txBody>
          <a:bodyPr vert="horz" wrap="square" lIns="0" tIns="0" rIns="0" bIns="0" rtlCol="0" anchor="b"/>
          <a:lstStyle/>
          <a:p>
            <a:pPr algn="ctr">
              <a:lnSpc>
                <a:spcPct val="130000"/>
              </a:lnSpc>
            </a:pPr>
            <a:r>
              <a:rPr kumimoji="1" lang="en-US" altLang="zh-CN" sz="2200">
                <a:ln w="12700">
                  <a:noFill/>
                </a:ln>
                <a:solidFill>
                  <a:srgbClr val="FFFFFF">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01</a:t>
            </a:r>
            <a:endParaRPr kumimoji="1" lang="zh-CN" altLang="en-US"/>
          </a:p>
        </p:txBody>
      </p:sp>
      <p:sp>
        <p:nvSpPr>
          <p:cNvPr id="12" name="标题 1"/>
          <p:cNvSpPr txBox="1"/>
          <p:nvPr/>
        </p:nvSpPr>
        <p:spPr>
          <a:xfrm>
            <a:off x="10951285" y="1032733"/>
            <a:ext cx="860611" cy="860611"/>
          </a:xfrm>
          <a:prstGeom prst="ellipse">
            <a:avLst/>
          </a:prstGeom>
          <a:noFill/>
          <a:ln w="12700" cap="sq">
            <a:solidFill>
              <a:schemeClr val="accent1">
                <a:lumMod val="40000"/>
                <a:lumOff val="60000"/>
              </a:schemeClr>
            </a:solidFill>
            <a:miter/>
          </a:ln>
        </p:spPr>
        <p:txBody>
          <a:bodyPr vert="horz" wrap="square" lIns="91440" tIns="45720" rIns="91440" bIns="45720" rtlCol="0" anchor="ctr"/>
          <a:lstStyle/>
          <a:p>
            <a:pPr algn="ctr">
              <a:lnSpc>
                <a:spcPct val="110000"/>
              </a:lnSpc>
            </a:pPr>
            <a:endParaRPr kumimoji="1" lang="zh-CN" altLang="en-US"/>
          </a:p>
        </p:txBody>
      </p:sp>
      <p:sp>
        <p:nvSpPr>
          <p:cNvPr id="13" name="标题 1"/>
          <p:cNvSpPr txBox="1"/>
          <p:nvPr/>
        </p:nvSpPr>
        <p:spPr>
          <a:xfrm>
            <a:off x="6452227" y="1294852"/>
            <a:ext cx="5051502" cy="3958684"/>
          </a:xfrm>
          <a:prstGeom prst="roundRect">
            <a:avLst>
              <a:gd name="adj" fmla="val 5078"/>
            </a:avLst>
          </a:prstGeom>
          <a:solidFill>
            <a:schemeClr val="bg1"/>
          </a:solidFill>
          <a:ln w="12700" cap="sq">
            <a:noFill/>
            <a:miter/>
          </a:ln>
          <a:effectLst>
            <a:outerShdw blurRad="469900" dist="152400" dir="5400000" sx="106000" sy="106000" algn="ctr" rotWithShape="0">
              <a:srgbClr val="000000">
                <a:alpha val="8000"/>
              </a:srgbClr>
            </a:outerShdw>
          </a:effectLst>
        </p:spPr>
        <p:txBody>
          <a:bodyPr vert="horz" wrap="square" lIns="91440" tIns="45720" rIns="91440" bIns="45720" rtlCol="0" anchor="ctr"/>
          <a:lstStyle/>
          <a:p>
            <a:pPr algn="ctr">
              <a:lnSpc>
                <a:spcPct val="110000"/>
              </a:lnSpc>
            </a:pPr>
            <a:endParaRPr kumimoji="1" lang="zh-CN" altLang="en-US"/>
          </a:p>
        </p:txBody>
      </p:sp>
      <p:sp>
        <p:nvSpPr>
          <p:cNvPr id="14" name="标题 1"/>
          <p:cNvSpPr txBox="1"/>
          <p:nvPr/>
        </p:nvSpPr>
        <p:spPr>
          <a:xfrm>
            <a:off x="6703015" y="1439819"/>
            <a:ext cx="4334332" cy="814671"/>
          </a:xfrm>
          <a:prstGeom prst="rect">
            <a:avLst/>
          </a:prstGeom>
          <a:noFill/>
          <a:ln>
            <a:noFill/>
          </a:ln>
        </p:spPr>
        <p:txBody>
          <a:bodyPr vert="horz" wrap="square" lIns="0" tIns="0" rIns="0" bIns="0" rtlCol="0" anchor="b"/>
          <a:lstStyle/>
          <a:p>
            <a:pPr algn="l">
              <a:lnSpc>
                <a:spcPct val="130000"/>
              </a:lnSpc>
            </a:pPr>
            <a:r>
              <a:rPr kumimoji="1" lang="en-US" altLang="zh-CN" sz="2000">
                <a:ln w="12700">
                  <a:noFill/>
                </a:ln>
                <a:solidFill>
                  <a:srgbClr val="0170E1">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合伙企业的法律特征</a:t>
            </a:r>
            <a:endParaRPr kumimoji="1" lang="en-US" altLang="zh-CN" sz="2000">
              <a:ln w="12700">
                <a:noFill/>
              </a:ln>
              <a:solidFill>
                <a:srgbClr val="0170E1">
                  <a:alpha val="100000"/>
                </a:srgbClr>
              </a:solidFill>
              <a:latin typeface="Source Han Sans CN Bold Bold" panose="020B0800000000000000" charset="-122"/>
              <a:ea typeface="Source Han Sans CN Bold Bold" panose="020B0800000000000000" charset="-122"/>
              <a:cs typeface="Source Han Sans CN Bold Bold" panose="020B0800000000000000" charset="-122"/>
            </a:endParaRPr>
          </a:p>
        </p:txBody>
      </p:sp>
      <p:sp>
        <p:nvSpPr>
          <p:cNvPr id="15" name="标题 1"/>
          <p:cNvSpPr txBox="1"/>
          <p:nvPr/>
        </p:nvSpPr>
        <p:spPr>
          <a:xfrm>
            <a:off x="6846524" y="2582198"/>
            <a:ext cx="4495696" cy="2671641"/>
          </a:xfrm>
          <a:prstGeom prst="rect">
            <a:avLst/>
          </a:prstGeom>
          <a:noFill/>
          <a:ln>
            <a:noFill/>
          </a:ln>
        </p:spPr>
        <p:txBody>
          <a:bodyPr vert="horz" wrap="square" lIns="0" tIns="0" rIns="0" bIns="0" rtlCol="0" anchor="t"/>
          <a:lstStyle/>
          <a:p>
            <a:pPr algn="l">
              <a:lnSpc>
                <a:spcPct val="150000"/>
              </a:lnSpc>
            </a:pPr>
            <a:r>
              <a:rPr kumimoji="1" lang="en-US" altLang="zh-CN" sz="1600" dirty="0" smtClean="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1.合伙企业责任的无限性</a:t>
            </a:r>
            <a:r>
              <a:rPr kumimoji="1" lang="zh-CN" altLang="en-US" sz="1600" dirty="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a:t>
            </a:r>
            <a:endParaRPr kumimoji="1" lang="zh-CN" altLang="en-US" sz="1600" dirty="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endParaRPr>
          </a:p>
          <a:p>
            <a:pPr algn="l">
              <a:lnSpc>
                <a:spcPct val="150000"/>
              </a:lnSpc>
            </a:pPr>
            <a:r>
              <a:rPr kumimoji="1" lang="en-US" altLang="zh-CN" sz="1600" dirty="0" smtClean="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2.合伙人之间相互代理关系</a:t>
            </a:r>
            <a:r>
              <a:rPr kumimoji="1" lang="zh-CN" altLang="en-US" sz="1600" dirty="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a:t>
            </a:r>
            <a:r>
              <a:rPr kumimoji="1" lang="en-US" altLang="zh-CN" sz="1600" dirty="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
</a:t>
            </a:r>
            <a:r>
              <a:rPr kumimoji="1" lang="en-US" altLang="zh-CN" sz="1600" dirty="0" smtClean="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3.合伙企业财产的共有性</a:t>
            </a:r>
            <a:r>
              <a:rPr kumimoji="1" lang="zh-CN" altLang="en-US" sz="1600" dirty="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a:t>
            </a:r>
            <a:endParaRPr kumimoji="1" lang="zh-CN" altLang="en-US" sz="1600" dirty="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endParaRPr>
          </a:p>
          <a:p>
            <a:pPr algn="l">
              <a:lnSpc>
                <a:spcPct val="150000"/>
              </a:lnSpc>
            </a:pPr>
            <a:r>
              <a:rPr kumimoji="1" lang="en-US" altLang="zh-CN" sz="1600" dirty="0" smtClean="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4.合伙企业收益的共享性</a:t>
            </a:r>
            <a:r>
              <a:rPr kumimoji="1" lang="zh-CN" altLang="en-US" sz="1600" dirty="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a:t>
            </a:r>
            <a:endParaRPr kumimoji="1" lang="zh-CN" altLang="en-US" sz="1600" dirty="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endParaRPr>
          </a:p>
        </p:txBody>
      </p:sp>
      <p:sp>
        <p:nvSpPr>
          <p:cNvPr id="16" name="标题 1"/>
          <p:cNvSpPr txBox="1"/>
          <p:nvPr/>
        </p:nvSpPr>
        <p:spPr>
          <a:xfrm>
            <a:off x="11080376" y="1161824"/>
            <a:ext cx="602428" cy="602428"/>
          </a:xfrm>
          <a:prstGeom prst="ellipse">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17" name="标题 1"/>
          <p:cNvSpPr txBox="1"/>
          <p:nvPr/>
        </p:nvSpPr>
        <p:spPr>
          <a:xfrm>
            <a:off x="11035099" y="1191025"/>
            <a:ext cx="692982" cy="457963"/>
          </a:xfrm>
          <a:prstGeom prst="rect">
            <a:avLst/>
          </a:prstGeom>
          <a:noFill/>
          <a:ln>
            <a:noFill/>
          </a:ln>
        </p:spPr>
        <p:txBody>
          <a:bodyPr vert="horz" wrap="square" lIns="0" tIns="0" rIns="0" bIns="0" rtlCol="0" anchor="b"/>
          <a:lstStyle/>
          <a:p>
            <a:pPr algn="ctr">
              <a:lnSpc>
                <a:spcPct val="130000"/>
              </a:lnSpc>
            </a:pPr>
            <a:r>
              <a:rPr kumimoji="1" lang="en-US" altLang="zh-CN" sz="2200">
                <a:ln w="12700">
                  <a:noFill/>
                </a:ln>
                <a:solidFill>
                  <a:srgbClr val="FFFFFF">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02</a:t>
            </a:r>
            <a:endParaRPr kumimoji="1" lang="zh-CN" altLang="en-US"/>
          </a:p>
        </p:txBody>
      </p:sp>
      <p:sp>
        <p:nvSpPr>
          <p:cNvPr id="18" name="标题 1"/>
          <p:cNvSpPr txBox="1"/>
          <p:nvPr/>
        </p:nvSpPr>
        <p:spPr>
          <a:xfrm>
            <a:off x="844132" y="843280"/>
            <a:ext cx="2628000" cy="45719"/>
          </a:xfrm>
          <a:prstGeom prst="rect">
            <a:avLst/>
          </a:prstGeom>
          <a:gradFill>
            <a:gsLst>
              <a:gs pos="10000">
                <a:schemeClr val="accent1"/>
              </a:gs>
              <a:gs pos="88000">
                <a:schemeClr val="accent1">
                  <a:alpha val="0"/>
                </a:schemeClr>
              </a:gs>
            </a:gsLst>
            <a:lin ang="0" scaled="0"/>
          </a:gra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19" name="标题 1"/>
          <p:cNvSpPr txBox="1"/>
          <p:nvPr/>
        </p:nvSpPr>
        <p:spPr>
          <a:xfrm rot="10800000">
            <a:off x="-272825" y="843280"/>
            <a:ext cx="1160150" cy="280670"/>
          </a:xfrm>
          <a:custGeom>
            <a:avLst/>
            <a:gdLst>
              <a:gd name="connsiteX0" fmla="*/ 1160150 w 1160150"/>
              <a:gd name="connsiteY0" fmla="*/ 280670 h 280670"/>
              <a:gd name="connsiteX1" fmla="*/ 453850 w 1160150"/>
              <a:gd name="connsiteY1" fmla="*/ 280670 h 280670"/>
              <a:gd name="connsiteX2" fmla="*/ 407796 w 1160150"/>
              <a:gd name="connsiteY2" fmla="*/ 280670 h 280670"/>
              <a:gd name="connsiteX3" fmla="*/ 404563 w 1160150"/>
              <a:gd name="connsiteY3" fmla="*/ 280670 h 280670"/>
              <a:gd name="connsiteX4" fmla="*/ 226925 w 1160150"/>
              <a:gd name="connsiteY4" fmla="*/ 60960 h 280670"/>
              <a:gd name="connsiteX5" fmla="*/ 49287 w 1160150"/>
              <a:gd name="connsiteY5" fmla="*/ 280670 h 280670"/>
              <a:gd name="connsiteX6" fmla="*/ 0 w 1160150"/>
              <a:gd name="connsiteY6" fmla="*/ 280670 h 280670"/>
              <a:gd name="connsiteX7" fmla="*/ 226925 w 1160150"/>
              <a:gd name="connsiteY7" fmla="*/ 0 h 280670"/>
              <a:gd name="connsiteX8" fmla="*/ 416886 w 1160150"/>
              <a:gd name="connsiteY8" fmla="*/ 234951 h 280670"/>
              <a:gd name="connsiteX9" fmla="*/ 1160150 w 1160150"/>
              <a:gd name="connsiteY9" fmla="*/ 234951 h 280670"/>
            </a:gdLst>
            <a:ahLst/>
            <a:cxnLst/>
            <a:rect l="l" t="t" r="r" b="b"/>
            <a:pathLst>
              <a:path w="1160150" h="280670">
                <a:moveTo>
                  <a:pt x="1160150" y="280670"/>
                </a:moveTo>
                <a:lnTo>
                  <a:pt x="453850" y="280670"/>
                </a:lnTo>
                <a:lnTo>
                  <a:pt x="407796" y="280670"/>
                </a:lnTo>
                <a:lnTo>
                  <a:pt x="404563" y="280670"/>
                </a:lnTo>
                <a:lnTo>
                  <a:pt x="226925" y="60960"/>
                </a:lnTo>
                <a:lnTo>
                  <a:pt x="49287" y="280670"/>
                </a:lnTo>
                <a:lnTo>
                  <a:pt x="0" y="280670"/>
                </a:lnTo>
                <a:lnTo>
                  <a:pt x="226925" y="0"/>
                </a:lnTo>
                <a:lnTo>
                  <a:pt x="416886" y="234951"/>
                </a:lnTo>
                <a:lnTo>
                  <a:pt x="1160150" y="234951"/>
                </a:lnTo>
                <a:close/>
              </a:path>
            </a:pathLst>
          </a:cu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20" name="标题 1"/>
          <p:cNvSpPr txBox="1"/>
          <p:nvPr/>
        </p:nvSpPr>
        <p:spPr>
          <a:xfrm>
            <a:off x="480393" y="236733"/>
            <a:ext cx="7780158" cy="432000"/>
          </a:xfrm>
          <a:prstGeom prst="rect">
            <a:avLst/>
          </a:prstGeom>
          <a:noFill/>
          <a:ln cap="sq">
            <a:noFill/>
          </a:ln>
        </p:spPr>
        <p:txBody>
          <a:bodyPr vert="horz" wrap="square" lIns="0" tIns="0" rIns="0" bIns="0" rtlCol="0" anchor="ctr"/>
          <a:lstStyle/>
          <a:p>
            <a:pPr algn="l">
              <a:lnSpc>
                <a:spcPct val="150000"/>
              </a:lnSpc>
            </a:pPr>
            <a:r>
              <a:rPr kumimoji="1" lang="zh-CN" altLang="en-US" sz="3200" dirty="0" smtClean="0">
                <a:ln w="12700">
                  <a:noFill/>
                </a:ln>
                <a:solidFill>
                  <a:srgbClr val="000000">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一（一）</a:t>
            </a:r>
            <a:r>
              <a:rPr kumimoji="1" lang="en-US" altLang="zh-CN" sz="3200" dirty="0" err="1" smtClean="0">
                <a:ln w="12700">
                  <a:noFill/>
                </a:ln>
                <a:solidFill>
                  <a:srgbClr val="000000">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合伙企业的概念和特征</a:t>
            </a:r>
            <a:endParaRPr kumimoji="1" lang="zh-CN" altLang="en-US" dirty="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 1"/>
          <p:cNvSpPr txBox="1"/>
          <p:nvPr/>
        </p:nvSpPr>
        <p:spPr>
          <a:xfrm>
            <a:off x="0" y="0"/>
            <a:ext cx="12192000" cy="6858000"/>
          </a:xfrm>
          <a:prstGeom prst="rect">
            <a:avLst/>
          </a:prstGeom>
          <a:gradFill>
            <a:gsLst>
              <a:gs pos="0">
                <a:schemeClr val="accent1">
                  <a:lumMod val="20000"/>
                  <a:lumOff val="80000"/>
                  <a:alpha val="38000"/>
                </a:schemeClr>
              </a:gs>
              <a:gs pos="100000">
                <a:schemeClr val="bg1">
                  <a:alpha val="32000"/>
                </a:schemeClr>
              </a:gs>
            </a:gsLst>
            <a:lin ang="16200000" scaled="0"/>
          </a:gra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 name="标题 1"/>
          <p:cNvSpPr txBox="1"/>
          <p:nvPr/>
        </p:nvSpPr>
        <p:spPr>
          <a:xfrm>
            <a:off x="2771317" y="5495040"/>
            <a:ext cx="610154" cy="639060"/>
          </a:xfrm>
          <a:custGeom>
            <a:avLst/>
            <a:gdLst>
              <a:gd name="T0" fmla="*/ 1516 w 1562"/>
              <a:gd name="T1" fmla="*/ 0 h 1636"/>
              <a:gd name="T2" fmla="*/ 1562 w 1562"/>
              <a:gd name="T3" fmla="*/ 11 h 1636"/>
              <a:gd name="T4" fmla="*/ 781 w 1562"/>
              <a:gd name="T5" fmla="*/ 1636 h 1636"/>
              <a:gd name="T6" fmla="*/ 0 w 1562"/>
              <a:gd name="T7" fmla="*/ 11 h 1636"/>
              <a:gd name="T8" fmla="*/ 57 w 1562"/>
              <a:gd name="T9" fmla="*/ 0 h 1636"/>
              <a:gd name="T10" fmla="*/ 1516 w 1562"/>
              <a:gd name="T11" fmla="*/ 0 h 1636"/>
            </a:gdLst>
            <a:ahLst/>
            <a:cxnLst/>
            <a:rect l="0" t="0" r="r" b="b"/>
            <a:pathLst>
              <a:path w="1562" h="1636">
                <a:moveTo>
                  <a:pt x="1516" y="0"/>
                </a:moveTo>
                <a:lnTo>
                  <a:pt x="1562" y="11"/>
                </a:lnTo>
                <a:lnTo>
                  <a:pt x="781" y="1636"/>
                </a:lnTo>
                <a:lnTo>
                  <a:pt x="0" y="11"/>
                </a:lnTo>
                <a:lnTo>
                  <a:pt x="57" y="0"/>
                </a:lnTo>
                <a:lnTo>
                  <a:pt x="1516" y="0"/>
                </a:lnTo>
                <a:close/>
              </a:path>
            </a:pathLst>
          </a:custGeom>
          <a:solidFill>
            <a:schemeClr val="accent1"/>
          </a:solidFill>
          <a:ln cap="sq">
            <a:noFill/>
          </a:ln>
        </p:spPr>
        <p:txBody>
          <a:bodyPr vert="horz" wrap="square" lIns="91440" tIns="45720" rIns="91440" bIns="45720" rtlCol="0" anchor="t"/>
          <a:lstStyle/>
          <a:p>
            <a:pPr algn="ctr">
              <a:lnSpc>
                <a:spcPct val="100000"/>
              </a:lnSpc>
            </a:pPr>
            <a:endParaRPr kumimoji="1" lang="zh-CN" altLang="en-US"/>
          </a:p>
        </p:txBody>
      </p:sp>
      <p:sp>
        <p:nvSpPr>
          <p:cNvPr id="4" name="标题 1"/>
          <p:cNvSpPr txBox="1"/>
          <p:nvPr/>
        </p:nvSpPr>
        <p:spPr>
          <a:xfrm>
            <a:off x="2766630" y="5392481"/>
            <a:ext cx="619528" cy="201170"/>
          </a:xfrm>
          <a:prstGeom prst="ellipse">
            <a:avLst/>
          </a:prstGeom>
          <a:solidFill>
            <a:schemeClr val="bg1">
              <a:lumMod val="85000"/>
            </a:schemeClr>
          </a:solidFill>
          <a:ln cap="sq">
            <a:noFill/>
          </a:ln>
        </p:spPr>
        <p:txBody>
          <a:bodyPr vert="horz" wrap="square" lIns="91440" tIns="45720" rIns="91440" bIns="45720" rtlCol="0" anchor="t"/>
          <a:lstStyle/>
          <a:p>
            <a:pPr algn="ctr">
              <a:lnSpc>
                <a:spcPct val="100000"/>
              </a:lnSpc>
            </a:pPr>
            <a:endParaRPr kumimoji="1" lang="zh-CN" altLang="en-US"/>
          </a:p>
        </p:txBody>
      </p:sp>
      <p:sp>
        <p:nvSpPr>
          <p:cNvPr id="5" name="标题 1"/>
          <p:cNvSpPr txBox="1"/>
          <p:nvPr/>
        </p:nvSpPr>
        <p:spPr>
          <a:xfrm>
            <a:off x="2878091" y="4269946"/>
            <a:ext cx="349682" cy="350820"/>
          </a:xfrm>
          <a:custGeom>
            <a:avLst/>
            <a:gdLst>
              <a:gd name="T0" fmla="*/ 128 w 257"/>
              <a:gd name="T1" fmla="*/ 0 h 258"/>
              <a:gd name="T2" fmla="*/ 0 w 257"/>
              <a:gd name="T3" fmla="*/ 129 h 258"/>
              <a:gd name="T4" fmla="*/ 128 w 257"/>
              <a:gd name="T5" fmla="*/ 258 h 258"/>
              <a:gd name="T6" fmla="*/ 257 w 257"/>
              <a:gd name="T7" fmla="*/ 129 h 258"/>
              <a:gd name="T8" fmla="*/ 128 w 257"/>
              <a:gd name="T9" fmla="*/ 0 h 258"/>
              <a:gd name="T10" fmla="*/ 183 w 257"/>
              <a:gd name="T11" fmla="*/ 132 h 258"/>
              <a:gd name="T12" fmla="*/ 167 w 257"/>
              <a:gd name="T13" fmla="*/ 147 h 258"/>
              <a:gd name="T14" fmla="*/ 109 w 257"/>
              <a:gd name="T15" fmla="*/ 205 h 258"/>
              <a:gd name="T16" fmla="*/ 104 w 257"/>
              <a:gd name="T17" fmla="*/ 205 h 258"/>
              <a:gd name="T18" fmla="*/ 88 w 257"/>
              <a:gd name="T19" fmla="*/ 190 h 258"/>
              <a:gd name="T20" fmla="*/ 88 w 257"/>
              <a:gd name="T21" fmla="*/ 184 h 258"/>
              <a:gd name="T22" fmla="*/ 143 w 257"/>
              <a:gd name="T23" fmla="*/ 129 h 258"/>
              <a:gd name="T24" fmla="*/ 88 w 257"/>
              <a:gd name="T25" fmla="*/ 73 h 258"/>
              <a:gd name="T26" fmla="*/ 88 w 257"/>
              <a:gd name="T27" fmla="*/ 68 h 258"/>
              <a:gd name="T28" fmla="*/ 104 w 257"/>
              <a:gd name="T29" fmla="*/ 52 h 258"/>
              <a:gd name="T30" fmla="*/ 109 w 257"/>
              <a:gd name="T31" fmla="*/ 52 h 258"/>
              <a:gd name="T32" fmla="*/ 167 w 257"/>
              <a:gd name="T33" fmla="*/ 110 h 258"/>
              <a:gd name="T34" fmla="*/ 183 w 257"/>
              <a:gd name="T35" fmla="*/ 126 h 258"/>
              <a:gd name="T36" fmla="*/ 183 w 257"/>
              <a:gd name="T37" fmla="*/ 132 h 258"/>
            </a:gdLst>
            <a:ahLst/>
            <a:cxnLst/>
            <a:rect l="0" t="0" r="r" b="b"/>
            <a:pathLst>
              <a:path w="257" h="258">
                <a:moveTo>
                  <a:pt x="128" y="0"/>
                </a:moveTo>
                <a:cubicBezTo>
                  <a:pt x="57" y="0"/>
                  <a:pt x="0" y="58"/>
                  <a:pt x="0" y="129"/>
                </a:cubicBezTo>
                <a:cubicBezTo>
                  <a:pt x="0" y="200"/>
                  <a:pt x="57" y="258"/>
                  <a:pt x="128" y="258"/>
                </a:cubicBezTo>
                <a:cubicBezTo>
                  <a:pt x="200" y="258"/>
                  <a:pt x="257" y="200"/>
                  <a:pt x="257" y="129"/>
                </a:cubicBezTo>
                <a:cubicBezTo>
                  <a:pt x="257" y="58"/>
                  <a:pt x="200" y="0"/>
                  <a:pt x="128" y="0"/>
                </a:cubicBezTo>
                <a:close/>
                <a:moveTo>
                  <a:pt x="183" y="132"/>
                </a:moveTo>
                <a:cubicBezTo>
                  <a:pt x="167" y="147"/>
                  <a:pt x="167" y="147"/>
                  <a:pt x="167" y="147"/>
                </a:cubicBezTo>
                <a:cubicBezTo>
                  <a:pt x="109" y="205"/>
                  <a:pt x="109" y="205"/>
                  <a:pt x="109" y="205"/>
                </a:cubicBezTo>
                <a:cubicBezTo>
                  <a:pt x="108" y="207"/>
                  <a:pt x="105" y="207"/>
                  <a:pt x="104" y="205"/>
                </a:cubicBezTo>
                <a:cubicBezTo>
                  <a:pt x="88" y="190"/>
                  <a:pt x="88" y="190"/>
                  <a:pt x="88" y="190"/>
                </a:cubicBezTo>
                <a:cubicBezTo>
                  <a:pt x="86" y="188"/>
                  <a:pt x="86" y="185"/>
                  <a:pt x="88" y="184"/>
                </a:cubicBezTo>
                <a:cubicBezTo>
                  <a:pt x="143" y="129"/>
                  <a:pt x="143" y="129"/>
                  <a:pt x="143" y="129"/>
                </a:cubicBezTo>
                <a:cubicBezTo>
                  <a:pt x="88" y="73"/>
                  <a:pt x="88" y="73"/>
                  <a:pt x="88" y="73"/>
                </a:cubicBezTo>
                <a:cubicBezTo>
                  <a:pt x="86" y="72"/>
                  <a:pt x="86" y="69"/>
                  <a:pt x="88" y="68"/>
                </a:cubicBezTo>
                <a:cubicBezTo>
                  <a:pt x="104" y="52"/>
                  <a:pt x="104" y="52"/>
                  <a:pt x="104" y="52"/>
                </a:cubicBezTo>
                <a:cubicBezTo>
                  <a:pt x="105" y="50"/>
                  <a:pt x="108" y="50"/>
                  <a:pt x="109" y="52"/>
                </a:cubicBezTo>
                <a:cubicBezTo>
                  <a:pt x="167" y="110"/>
                  <a:pt x="167" y="110"/>
                  <a:pt x="167" y="110"/>
                </a:cubicBezTo>
                <a:cubicBezTo>
                  <a:pt x="183" y="126"/>
                  <a:pt x="183" y="126"/>
                  <a:pt x="183" y="126"/>
                </a:cubicBezTo>
                <a:cubicBezTo>
                  <a:pt x="185" y="127"/>
                  <a:pt x="185" y="130"/>
                  <a:pt x="183" y="132"/>
                </a:cubicBezTo>
                <a:close/>
              </a:path>
            </a:pathLst>
          </a:custGeom>
          <a:solidFill>
            <a:schemeClr val="accent1"/>
          </a:solidFill>
          <a:ln cap="sq">
            <a:noFill/>
          </a:ln>
        </p:spPr>
        <p:txBody>
          <a:bodyPr vert="horz" wrap="square" lIns="91440" tIns="45720" rIns="91440" bIns="45720" rtlCol="0" anchor="t"/>
          <a:lstStyle/>
          <a:p>
            <a:pPr algn="ctr">
              <a:lnSpc>
                <a:spcPct val="110000"/>
              </a:lnSpc>
            </a:pPr>
            <a:endParaRPr kumimoji="1" lang="zh-CN" altLang="en-US"/>
          </a:p>
        </p:txBody>
      </p:sp>
      <p:sp>
        <p:nvSpPr>
          <p:cNvPr id="6" name="标题 1"/>
          <p:cNvSpPr txBox="1"/>
          <p:nvPr/>
        </p:nvSpPr>
        <p:spPr>
          <a:xfrm>
            <a:off x="8792876" y="5472429"/>
            <a:ext cx="610154" cy="639060"/>
          </a:xfrm>
          <a:custGeom>
            <a:avLst/>
            <a:gdLst>
              <a:gd name="T0" fmla="*/ 1516 w 1562"/>
              <a:gd name="T1" fmla="*/ 0 h 1636"/>
              <a:gd name="T2" fmla="*/ 1562 w 1562"/>
              <a:gd name="T3" fmla="*/ 11 h 1636"/>
              <a:gd name="T4" fmla="*/ 781 w 1562"/>
              <a:gd name="T5" fmla="*/ 1636 h 1636"/>
              <a:gd name="T6" fmla="*/ 0 w 1562"/>
              <a:gd name="T7" fmla="*/ 11 h 1636"/>
              <a:gd name="T8" fmla="*/ 57 w 1562"/>
              <a:gd name="T9" fmla="*/ 0 h 1636"/>
              <a:gd name="T10" fmla="*/ 1516 w 1562"/>
              <a:gd name="T11" fmla="*/ 0 h 1636"/>
            </a:gdLst>
            <a:ahLst/>
            <a:cxnLst/>
            <a:rect l="0" t="0" r="r" b="b"/>
            <a:pathLst>
              <a:path w="1562" h="1636">
                <a:moveTo>
                  <a:pt x="1516" y="0"/>
                </a:moveTo>
                <a:lnTo>
                  <a:pt x="1562" y="11"/>
                </a:lnTo>
                <a:lnTo>
                  <a:pt x="781" y="1636"/>
                </a:lnTo>
                <a:lnTo>
                  <a:pt x="0" y="11"/>
                </a:lnTo>
                <a:lnTo>
                  <a:pt x="57" y="0"/>
                </a:lnTo>
                <a:lnTo>
                  <a:pt x="1516" y="0"/>
                </a:lnTo>
                <a:close/>
              </a:path>
            </a:pathLst>
          </a:custGeom>
          <a:solidFill>
            <a:schemeClr val="accent1">
              <a:lumMod val="50000"/>
            </a:schemeClr>
          </a:solidFill>
          <a:ln cap="sq">
            <a:noFill/>
          </a:ln>
        </p:spPr>
        <p:txBody>
          <a:bodyPr vert="horz" wrap="square" lIns="91440" tIns="45720" rIns="91440" bIns="45720" rtlCol="0" anchor="t"/>
          <a:lstStyle/>
          <a:p>
            <a:pPr algn="ctr">
              <a:lnSpc>
                <a:spcPct val="100000"/>
              </a:lnSpc>
            </a:pPr>
            <a:endParaRPr kumimoji="1" lang="zh-CN" altLang="en-US"/>
          </a:p>
        </p:txBody>
      </p:sp>
      <p:sp>
        <p:nvSpPr>
          <p:cNvPr id="7" name="标题 1"/>
          <p:cNvSpPr txBox="1"/>
          <p:nvPr/>
        </p:nvSpPr>
        <p:spPr>
          <a:xfrm>
            <a:off x="8788190" y="5369870"/>
            <a:ext cx="619528" cy="201170"/>
          </a:xfrm>
          <a:prstGeom prst="ellipse">
            <a:avLst/>
          </a:prstGeom>
          <a:solidFill>
            <a:schemeClr val="bg1">
              <a:lumMod val="85000"/>
            </a:schemeClr>
          </a:solidFill>
          <a:ln cap="sq">
            <a:noFill/>
          </a:ln>
        </p:spPr>
        <p:txBody>
          <a:bodyPr vert="horz" wrap="square" lIns="91440" tIns="45720" rIns="91440" bIns="45720" rtlCol="0" anchor="t"/>
          <a:lstStyle/>
          <a:p>
            <a:pPr algn="ctr">
              <a:lnSpc>
                <a:spcPct val="100000"/>
              </a:lnSpc>
            </a:pPr>
            <a:endParaRPr kumimoji="1" lang="zh-CN" altLang="en-US"/>
          </a:p>
        </p:txBody>
      </p:sp>
      <p:sp>
        <p:nvSpPr>
          <p:cNvPr id="8" name="标题 1"/>
          <p:cNvSpPr txBox="1"/>
          <p:nvPr/>
        </p:nvSpPr>
        <p:spPr>
          <a:xfrm>
            <a:off x="8902336" y="4292559"/>
            <a:ext cx="349682" cy="350820"/>
          </a:xfrm>
          <a:custGeom>
            <a:avLst/>
            <a:gdLst>
              <a:gd name="T0" fmla="*/ 128 w 257"/>
              <a:gd name="T1" fmla="*/ 0 h 258"/>
              <a:gd name="T2" fmla="*/ 0 w 257"/>
              <a:gd name="T3" fmla="*/ 129 h 258"/>
              <a:gd name="T4" fmla="*/ 128 w 257"/>
              <a:gd name="T5" fmla="*/ 258 h 258"/>
              <a:gd name="T6" fmla="*/ 257 w 257"/>
              <a:gd name="T7" fmla="*/ 129 h 258"/>
              <a:gd name="T8" fmla="*/ 128 w 257"/>
              <a:gd name="T9" fmla="*/ 0 h 258"/>
              <a:gd name="T10" fmla="*/ 183 w 257"/>
              <a:gd name="T11" fmla="*/ 132 h 258"/>
              <a:gd name="T12" fmla="*/ 167 w 257"/>
              <a:gd name="T13" fmla="*/ 147 h 258"/>
              <a:gd name="T14" fmla="*/ 109 w 257"/>
              <a:gd name="T15" fmla="*/ 205 h 258"/>
              <a:gd name="T16" fmla="*/ 104 w 257"/>
              <a:gd name="T17" fmla="*/ 205 h 258"/>
              <a:gd name="T18" fmla="*/ 88 w 257"/>
              <a:gd name="T19" fmla="*/ 190 h 258"/>
              <a:gd name="T20" fmla="*/ 88 w 257"/>
              <a:gd name="T21" fmla="*/ 184 h 258"/>
              <a:gd name="T22" fmla="*/ 143 w 257"/>
              <a:gd name="T23" fmla="*/ 129 h 258"/>
              <a:gd name="T24" fmla="*/ 88 w 257"/>
              <a:gd name="T25" fmla="*/ 73 h 258"/>
              <a:gd name="T26" fmla="*/ 88 w 257"/>
              <a:gd name="T27" fmla="*/ 68 h 258"/>
              <a:gd name="T28" fmla="*/ 104 w 257"/>
              <a:gd name="T29" fmla="*/ 52 h 258"/>
              <a:gd name="T30" fmla="*/ 109 w 257"/>
              <a:gd name="T31" fmla="*/ 52 h 258"/>
              <a:gd name="T32" fmla="*/ 167 w 257"/>
              <a:gd name="T33" fmla="*/ 110 h 258"/>
              <a:gd name="T34" fmla="*/ 183 w 257"/>
              <a:gd name="T35" fmla="*/ 126 h 258"/>
              <a:gd name="T36" fmla="*/ 183 w 257"/>
              <a:gd name="T37" fmla="*/ 132 h 258"/>
            </a:gdLst>
            <a:ahLst/>
            <a:cxnLst/>
            <a:rect l="0" t="0" r="r" b="b"/>
            <a:pathLst>
              <a:path w="257" h="258">
                <a:moveTo>
                  <a:pt x="128" y="0"/>
                </a:moveTo>
                <a:cubicBezTo>
                  <a:pt x="57" y="0"/>
                  <a:pt x="0" y="58"/>
                  <a:pt x="0" y="129"/>
                </a:cubicBezTo>
                <a:cubicBezTo>
                  <a:pt x="0" y="200"/>
                  <a:pt x="57" y="258"/>
                  <a:pt x="128" y="258"/>
                </a:cubicBezTo>
                <a:cubicBezTo>
                  <a:pt x="200" y="258"/>
                  <a:pt x="257" y="200"/>
                  <a:pt x="257" y="129"/>
                </a:cubicBezTo>
                <a:cubicBezTo>
                  <a:pt x="257" y="58"/>
                  <a:pt x="200" y="0"/>
                  <a:pt x="128" y="0"/>
                </a:cubicBezTo>
                <a:close/>
                <a:moveTo>
                  <a:pt x="183" y="132"/>
                </a:moveTo>
                <a:cubicBezTo>
                  <a:pt x="167" y="147"/>
                  <a:pt x="167" y="147"/>
                  <a:pt x="167" y="147"/>
                </a:cubicBezTo>
                <a:cubicBezTo>
                  <a:pt x="109" y="205"/>
                  <a:pt x="109" y="205"/>
                  <a:pt x="109" y="205"/>
                </a:cubicBezTo>
                <a:cubicBezTo>
                  <a:pt x="108" y="207"/>
                  <a:pt x="105" y="207"/>
                  <a:pt x="104" y="205"/>
                </a:cubicBezTo>
                <a:cubicBezTo>
                  <a:pt x="88" y="190"/>
                  <a:pt x="88" y="190"/>
                  <a:pt x="88" y="190"/>
                </a:cubicBezTo>
                <a:cubicBezTo>
                  <a:pt x="86" y="188"/>
                  <a:pt x="86" y="185"/>
                  <a:pt x="88" y="184"/>
                </a:cubicBezTo>
                <a:cubicBezTo>
                  <a:pt x="143" y="129"/>
                  <a:pt x="143" y="129"/>
                  <a:pt x="143" y="129"/>
                </a:cubicBezTo>
                <a:cubicBezTo>
                  <a:pt x="88" y="73"/>
                  <a:pt x="88" y="73"/>
                  <a:pt x="88" y="73"/>
                </a:cubicBezTo>
                <a:cubicBezTo>
                  <a:pt x="86" y="72"/>
                  <a:pt x="86" y="69"/>
                  <a:pt x="88" y="68"/>
                </a:cubicBezTo>
                <a:cubicBezTo>
                  <a:pt x="104" y="52"/>
                  <a:pt x="104" y="52"/>
                  <a:pt x="104" y="52"/>
                </a:cubicBezTo>
                <a:cubicBezTo>
                  <a:pt x="105" y="50"/>
                  <a:pt x="108" y="50"/>
                  <a:pt x="109" y="52"/>
                </a:cubicBezTo>
                <a:cubicBezTo>
                  <a:pt x="167" y="110"/>
                  <a:pt x="167" y="110"/>
                  <a:pt x="167" y="110"/>
                </a:cubicBezTo>
                <a:cubicBezTo>
                  <a:pt x="183" y="126"/>
                  <a:pt x="183" y="126"/>
                  <a:pt x="183" y="126"/>
                </a:cubicBezTo>
                <a:cubicBezTo>
                  <a:pt x="185" y="127"/>
                  <a:pt x="185" y="130"/>
                  <a:pt x="183" y="132"/>
                </a:cubicBezTo>
                <a:close/>
              </a:path>
            </a:pathLst>
          </a:custGeom>
          <a:solidFill>
            <a:schemeClr val="accent1">
              <a:lumMod val="50000"/>
            </a:schemeClr>
          </a:solidFill>
          <a:ln cap="sq">
            <a:noFill/>
          </a:ln>
        </p:spPr>
        <p:txBody>
          <a:bodyPr vert="horz" wrap="square" lIns="91440" tIns="45720" rIns="91440" bIns="45720" rtlCol="0" anchor="t"/>
          <a:lstStyle/>
          <a:p>
            <a:pPr algn="ctr">
              <a:lnSpc>
                <a:spcPct val="110000"/>
              </a:lnSpc>
            </a:pPr>
            <a:endParaRPr kumimoji="1" lang="zh-CN" altLang="en-US"/>
          </a:p>
        </p:txBody>
      </p:sp>
      <p:sp>
        <p:nvSpPr>
          <p:cNvPr id="9" name="标题 1"/>
          <p:cNvSpPr txBox="1"/>
          <p:nvPr/>
        </p:nvSpPr>
        <p:spPr>
          <a:xfrm>
            <a:off x="663656" y="2489028"/>
            <a:ext cx="4899114" cy="1662506"/>
          </a:xfrm>
          <a:prstGeom prst="rect">
            <a:avLst/>
          </a:prstGeom>
          <a:noFill/>
          <a:ln>
            <a:noFill/>
          </a:ln>
        </p:spPr>
        <p:txBody>
          <a:bodyPr vert="horz" wrap="square" lIns="0" tIns="0" rIns="0" bIns="0" rtlCol="0" anchor="t"/>
          <a:lstStyle/>
          <a:p>
            <a:pPr>
              <a:lnSpc>
                <a:spcPct val="130000"/>
              </a:lnSpc>
            </a:pPr>
            <a:r>
              <a:rPr kumimoji="1" lang="en-US" altLang="zh-CN" sz="1600" dirty="0" err="1">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合伙企业法有广义和狭义之分</a:t>
            </a:r>
            <a:r>
              <a:rPr kumimoji="1" lang="en-US" altLang="zh-CN" sz="1600" dirty="0" smtClean="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a:t>
            </a:r>
            <a:endParaRPr kumimoji="1" lang="en-US" altLang="zh-CN" sz="1600" dirty="0" smtClean="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endParaRPr>
          </a:p>
          <a:p>
            <a:pPr>
              <a:lnSpc>
                <a:spcPct val="130000"/>
              </a:lnSpc>
            </a:pPr>
            <a:endParaRPr kumimoji="1" lang="en-US" altLang="zh-CN" sz="1600" dirty="0" smtClean="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endParaRPr>
          </a:p>
          <a:p>
            <a:pPr>
              <a:lnSpc>
                <a:spcPct val="130000"/>
              </a:lnSpc>
            </a:pPr>
            <a:r>
              <a:rPr kumimoji="1" lang="en-US" altLang="zh-CN" sz="1600" dirty="0" err="1" smtClean="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狭义的合伙企业法是指</a:t>
            </a:r>
            <a:r>
              <a:rPr kumimoji="1" lang="en-US" altLang="zh-CN" sz="1600" dirty="0" err="1">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《中华人民共和国合伙企业法</a:t>
            </a:r>
            <a:r>
              <a:rPr kumimoji="1" lang="en-US" altLang="zh-CN" sz="1600" dirty="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a:t>
            </a:r>
            <a:r>
              <a:rPr kumimoji="1" lang="en-US" altLang="zh-CN" sz="1600" dirty="0" err="1" smtClean="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该法由中华人民共和国第十届全国</a:t>
            </a:r>
            <a:r>
              <a:rPr kumimoji="1" lang="zh-CN" altLang="en-US" sz="1600" dirty="0" smtClean="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人民代表大会</a:t>
            </a:r>
            <a:r>
              <a:rPr kumimoji="1" lang="en-US" altLang="zh-CN" sz="1600" dirty="0" smtClean="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常务委员会第二十三次会议于</a:t>
            </a:r>
            <a:r>
              <a:rPr kumimoji="1" lang="en-US" altLang="zh-CN" sz="1600" dirty="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2006年8月27日修订通过，自2007年6月1日起施行。</a:t>
            </a:r>
            <a:endParaRPr kumimoji="1" lang="zh-CN" altLang="en-US" sz="2000" dirty="0"/>
          </a:p>
        </p:txBody>
      </p:sp>
      <p:sp>
        <p:nvSpPr>
          <p:cNvPr id="10" name="标题 1"/>
          <p:cNvSpPr txBox="1"/>
          <p:nvPr/>
        </p:nvSpPr>
        <p:spPr>
          <a:xfrm>
            <a:off x="660400" y="2088709"/>
            <a:ext cx="4905628" cy="307777"/>
          </a:xfrm>
          <a:prstGeom prst="rect">
            <a:avLst/>
          </a:prstGeom>
          <a:noFill/>
          <a:ln>
            <a:noFill/>
          </a:ln>
        </p:spPr>
        <p:txBody>
          <a:bodyPr vert="horz" wrap="square" lIns="0" tIns="0" rIns="0" bIns="0" rtlCol="0" anchor="b"/>
          <a:lstStyle/>
          <a:p>
            <a:pPr algn="ctr">
              <a:lnSpc>
                <a:spcPct val="100000"/>
              </a:lnSpc>
            </a:pPr>
            <a:r>
              <a:rPr kumimoji="1" lang="en-US" altLang="zh-CN" sz="2000">
                <a:ln w="12700">
                  <a:noFill/>
                </a:ln>
                <a:solidFill>
                  <a:srgbClr val="0170E1">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合伙企业法的概念</a:t>
            </a:r>
            <a:endParaRPr kumimoji="1" lang="zh-CN" altLang="en-US" sz="2000"/>
          </a:p>
        </p:txBody>
      </p:sp>
      <p:sp>
        <p:nvSpPr>
          <p:cNvPr id="11" name="标题 1"/>
          <p:cNvSpPr txBox="1"/>
          <p:nvPr/>
        </p:nvSpPr>
        <p:spPr>
          <a:xfrm>
            <a:off x="6629229" y="2489028"/>
            <a:ext cx="4886414" cy="1662506"/>
          </a:xfrm>
          <a:prstGeom prst="rect">
            <a:avLst/>
          </a:prstGeom>
          <a:noFill/>
          <a:ln>
            <a:noFill/>
          </a:ln>
        </p:spPr>
        <p:txBody>
          <a:bodyPr vert="horz" wrap="square" lIns="0" tIns="0" rIns="0" bIns="0" rtlCol="0" anchor="t"/>
          <a:lstStyle/>
          <a:p>
            <a:pPr>
              <a:lnSpc>
                <a:spcPct val="130000"/>
              </a:lnSpc>
            </a:pPr>
            <a:r>
              <a:rPr kumimoji="1" lang="en-US" altLang="zh-CN" sz="1600" dirty="0" err="1" smtClean="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是指自然人</a:t>
            </a:r>
            <a:r>
              <a:rPr kumimoji="1" lang="en-US" altLang="zh-CN" sz="1600" dirty="0" err="1">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、法人和其他组织依照本法在中国境内设立的普通合伙企业和有限合伙企业</a:t>
            </a:r>
            <a:r>
              <a:rPr kumimoji="1" lang="en-US" altLang="zh-CN" sz="1600" dirty="0" smtClean="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a:t>
            </a:r>
            <a:endParaRPr kumimoji="1" lang="en-US" altLang="zh-CN" sz="1600" dirty="0" smtClean="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endParaRPr>
          </a:p>
          <a:p>
            <a:pPr>
              <a:lnSpc>
                <a:spcPct val="130000"/>
              </a:lnSpc>
            </a:pPr>
            <a:endParaRPr kumimoji="1" lang="en-US" altLang="zh-CN" sz="1600" dirty="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endParaRPr>
          </a:p>
          <a:p>
            <a:pPr>
              <a:lnSpc>
                <a:spcPct val="130000"/>
              </a:lnSpc>
            </a:pPr>
            <a:r>
              <a:rPr kumimoji="1" lang="en-US" altLang="zh-CN" sz="1600" dirty="0" err="1" smtClean="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合伙企业中的合伙人分为两类</a:t>
            </a:r>
            <a:r>
              <a:rPr kumimoji="1" lang="en-US" altLang="zh-CN" sz="1600" dirty="0" err="1">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：普通合伙人和有限合伙人</a:t>
            </a:r>
            <a:r>
              <a:rPr kumimoji="1" lang="en-US" altLang="zh-CN" sz="1600" dirty="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a:t>
            </a:r>
            <a:endParaRPr kumimoji="1" lang="zh-CN" altLang="en-US" sz="2000" dirty="0"/>
          </a:p>
        </p:txBody>
      </p:sp>
      <p:sp>
        <p:nvSpPr>
          <p:cNvPr id="12" name="标题 1"/>
          <p:cNvSpPr txBox="1"/>
          <p:nvPr/>
        </p:nvSpPr>
        <p:spPr>
          <a:xfrm>
            <a:off x="6613272" y="2088709"/>
            <a:ext cx="4905628" cy="307777"/>
          </a:xfrm>
          <a:prstGeom prst="rect">
            <a:avLst/>
          </a:prstGeom>
          <a:noFill/>
          <a:ln>
            <a:noFill/>
          </a:ln>
        </p:spPr>
        <p:txBody>
          <a:bodyPr vert="horz" wrap="square" lIns="0" tIns="0" rIns="0" bIns="0" rtlCol="0" anchor="b"/>
          <a:lstStyle/>
          <a:p>
            <a:pPr algn="ctr">
              <a:lnSpc>
                <a:spcPct val="100000"/>
              </a:lnSpc>
            </a:pPr>
            <a:r>
              <a:rPr kumimoji="1" lang="en-US" altLang="zh-CN" sz="2000">
                <a:ln w="12700">
                  <a:noFill/>
                </a:ln>
                <a:solidFill>
                  <a:srgbClr val="0170E1">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合伙企业法的适用范围</a:t>
            </a:r>
            <a:endParaRPr kumimoji="1" lang="en-US" altLang="zh-CN" sz="2000">
              <a:ln w="12700">
                <a:noFill/>
              </a:ln>
              <a:solidFill>
                <a:srgbClr val="0170E1">
                  <a:alpha val="100000"/>
                </a:srgbClr>
              </a:solidFill>
              <a:latin typeface="Source Han Sans CN Bold Bold" panose="020B0800000000000000" charset="-122"/>
              <a:ea typeface="Source Han Sans CN Bold Bold" panose="020B0800000000000000" charset="-122"/>
              <a:cs typeface="Source Han Sans CN Bold Bold" panose="020B0800000000000000" charset="-122"/>
            </a:endParaRPr>
          </a:p>
        </p:txBody>
      </p:sp>
      <p:sp>
        <p:nvSpPr>
          <p:cNvPr id="13" name="标题 1"/>
          <p:cNvSpPr txBox="1"/>
          <p:nvPr/>
        </p:nvSpPr>
        <p:spPr>
          <a:xfrm>
            <a:off x="8544570" y="4705259"/>
            <a:ext cx="1109980" cy="840740"/>
          </a:xfrm>
          <a:prstGeom prst="rect">
            <a:avLst/>
          </a:prstGeom>
          <a:noFill/>
          <a:ln>
            <a:noFill/>
          </a:ln>
          <a:effectLst/>
        </p:spPr>
        <p:txBody>
          <a:bodyPr vert="horz" wrap="none" lIns="91440" tIns="45720" rIns="91440" bIns="45720" rtlCol="0" anchor="t">
            <a:spAutoFit/>
          </a:bodyPr>
          <a:lstStyle/>
          <a:p>
            <a:pPr algn="ctr">
              <a:lnSpc>
                <a:spcPct val="110000"/>
              </a:lnSpc>
            </a:pPr>
            <a:r>
              <a:rPr kumimoji="1" lang="en-US" altLang="zh-CN" sz="5400">
                <a:ln w="12700">
                  <a:noFill/>
                </a:ln>
                <a:solidFill>
                  <a:srgbClr val="262626">
                    <a:alpha val="100000"/>
                  </a:srgbClr>
                </a:solidFill>
                <a:latin typeface="OPPOSans H" panose="00020600040101010101" charset="-122"/>
                <a:ea typeface="OPPOSans H" panose="00020600040101010101" charset="-122"/>
                <a:cs typeface="OPPOSans H" panose="00020600040101010101" charset="-122"/>
              </a:rPr>
              <a:t>02</a:t>
            </a:r>
            <a:endParaRPr kumimoji="1" lang="zh-CN" altLang="en-US"/>
          </a:p>
        </p:txBody>
      </p:sp>
      <p:sp>
        <p:nvSpPr>
          <p:cNvPr id="14" name="标题 1"/>
          <p:cNvSpPr txBox="1"/>
          <p:nvPr/>
        </p:nvSpPr>
        <p:spPr>
          <a:xfrm>
            <a:off x="2560443" y="4727531"/>
            <a:ext cx="995680" cy="840740"/>
          </a:xfrm>
          <a:prstGeom prst="rect">
            <a:avLst/>
          </a:prstGeom>
          <a:noFill/>
          <a:ln>
            <a:noFill/>
          </a:ln>
          <a:effectLst/>
        </p:spPr>
        <p:txBody>
          <a:bodyPr vert="horz" wrap="none" lIns="91440" tIns="45720" rIns="91440" bIns="45720" rtlCol="0" anchor="t">
            <a:spAutoFit/>
          </a:bodyPr>
          <a:lstStyle/>
          <a:p>
            <a:pPr algn="ctr">
              <a:lnSpc>
                <a:spcPct val="110000"/>
              </a:lnSpc>
            </a:pPr>
            <a:r>
              <a:rPr kumimoji="1" lang="en-US" altLang="zh-CN" sz="5400">
                <a:ln w="12700">
                  <a:noFill/>
                </a:ln>
                <a:solidFill>
                  <a:srgbClr val="262626">
                    <a:alpha val="100000"/>
                  </a:srgbClr>
                </a:solidFill>
                <a:latin typeface="OPPOSans H" panose="00020600040101010101" charset="-122"/>
                <a:ea typeface="OPPOSans H" panose="00020600040101010101" charset="-122"/>
                <a:cs typeface="OPPOSans H" panose="00020600040101010101" charset="-122"/>
              </a:rPr>
              <a:t>01</a:t>
            </a:r>
            <a:endParaRPr kumimoji="1" lang="zh-CN" altLang="en-US"/>
          </a:p>
        </p:txBody>
      </p:sp>
      <p:sp>
        <p:nvSpPr>
          <p:cNvPr id="15" name="标题 1"/>
          <p:cNvSpPr txBox="1"/>
          <p:nvPr/>
        </p:nvSpPr>
        <p:spPr>
          <a:xfrm>
            <a:off x="844132" y="843280"/>
            <a:ext cx="2628000" cy="45719"/>
          </a:xfrm>
          <a:prstGeom prst="rect">
            <a:avLst/>
          </a:prstGeom>
          <a:gradFill>
            <a:gsLst>
              <a:gs pos="10000">
                <a:schemeClr val="accent1"/>
              </a:gs>
              <a:gs pos="88000">
                <a:schemeClr val="accent1">
                  <a:alpha val="0"/>
                </a:schemeClr>
              </a:gs>
            </a:gsLst>
            <a:lin ang="0" scaled="0"/>
          </a:gra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16" name="标题 1"/>
          <p:cNvSpPr txBox="1"/>
          <p:nvPr/>
        </p:nvSpPr>
        <p:spPr>
          <a:xfrm rot="10800000">
            <a:off x="-272825" y="843280"/>
            <a:ext cx="1160150" cy="280670"/>
          </a:xfrm>
          <a:custGeom>
            <a:avLst/>
            <a:gdLst>
              <a:gd name="connsiteX0" fmla="*/ 1160150 w 1160150"/>
              <a:gd name="connsiteY0" fmla="*/ 280670 h 280670"/>
              <a:gd name="connsiteX1" fmla="*/ 453850 w 1160150"/>
              <a:gd name="connsiteY1" fmla="*/ 280670 h 280670"/>
              <a:gd name="connsiteX2" fmla="*/ 407796 w 1160150"/>
              <a:gd name="connsiteY2" fmla="*/ 280670 h 280670"/>
              <a:gd name="connsiteX3" fmla="*/ 404563 w 1160150"/>
              <a:gd name="connsiteY3" fmla="*/ 280670 h 280670"/>
              <a:gd name="connsiteX4" fmla="*/ 226925 w 1160150"/>
              <a:gd name="connsiteY4" fmla="*/ 60960 h 280670"/>
              <a:gd name="connsiteX5" fmla="*/ 49287 w 1160150"/>
              <a:gd name="connsiteY5" fmla="*/ 280670 h 280670"/>
              <a:gd name="connsiteX6" fmla="*/ 0 w 1160150"/>
              <a:gd name="connsiteY6" fmla="*/ 280670 h 280670"/>
              <a:gd name="connsiteX7" fmla="*/ 226925 w 1160150"/>
              <a:gd name="connsiteY7" fmla="*/ 0 h 280670"/>
              <a:gd name="connsiteX8" fmla="*/ 416886 w 1160150"/>
              <a:gd name="connsiteY8" fmla="*/ 234951 h 280670"/>
              <a:gd name="connsiteX9" fmla="*/ 1160150 w 1160150"/>
              <a:gd name="connsiteY9" fmla="*/ 234951 h 280670"/>
            </a:gdLst>
            <a:ahLst/>
            <a:cxnLst/>
            <a:rect l="l" t="t" r="r" b="b"/>
            <a:pathLst>
              <a:path w="1160150" h="280670">
                <a:moveTo>
                  <a:pt x="1160150" y="280670"/>
                </a:moveTo>
                <a:lnTo>
                  <a:pt x="453850" y="280670"/>
                </a:lnTo>
                <a:lnTo>
                  <a:pt x="407796" y="280670"/>
                </a:lnTo>
                <a:lnTo>
                  <a:pt x="404563" y="280670"/>
                </a:lnTo>
                <a:lnTo>
                  <a:pt x="226925" y="60960"/>
                </a:lnTo>
                <a:lnTo>
                  <a:pt x="49287" y="280670"/>
                </a:lnTo>
                <a:lnTo>
                  <a:pt x="0" y="280670"/>
                </a:lnTo>
                <a:lnTo>
                  <a:pt x="226925" y="0"/>
                </a:lnTo>
                <a:lnTo>
                  <a:pt x="416886" y="234951"/>
                </a:lnTo>
                <a:lnTo>
                  <a:pt x="1160150" y="234951"/>
                </a:lnTo>
                <a:close/>
              </a:path>
            </a:pathLst>
          </a:cu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17" name="标题 1"/>
          <p:cNvSpPr txBox="1"/>
          <p:nvPr/>
        </p:nvSpPr>
        <p:spPr>
          <a:xfrm>
            <a:off x="480393" y="236733"/>
            <a:ext cx="7780158" cy="432000"/>
          </a:xfrm>
          <a:prstGeom prst="rect">
            <a:avLst/>
          </a:prstGeom>
          <a:noFill/>
          <a:ln cap="sq">
            <a:noFill/>
          </a:ln>
        </p:spPr>
        <p:txBody>
          <a:bodyPr vert="horz" wrap="square" lIns="0" tIns="0" rIns="0" bIns="0" rtlCol="0" anchor="ctr"/>
          <a:lstStyle/>
          <a:p>
            <a:pPr algn="l">
              <a:lnSpc>
                <a:spcPct val="150000"/>
              </a:lnSpc>
            </a:pPr>
            <a:r>
              <a:rPr kumimoji="1" lang="zh-CN" altLang="en-US" sz="3200" dirty="0" smtClean="0">
                <a:ln w="12700">
                  <a:noFill/>
                </a:ln>
                <a:solidFill>
                  <a:srgbClr val="000000">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一（二）</a:t>
            </a:r>
            <a:r>
              <a:rPr kumimoji="1" lang="en-US" altLang="zh-CN" sz="3200" dirty="0" err="1" smtClean="0">
                <a:ln w="12700">
                  <a:noFill/>
                </a:ln>
                <a:solidFill>
                  <a:srgbClr val="000000">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合伙企业法及其适用范围</a:t>
            </a:r>
            <a:endParaRPr kumimoji="1" lang="zh-CN" altLang="en-US" dirty="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 1"/>
          <p:cNvSpPr txBox="1"/>
          <p:nvPr/>
        </p:nvSpPr>
        <p:spPr>
          <a:xfrm>
            <a:off x="0" y="0"/>
            <a:ext cx="12192000" cy="6858000"/>
          </a:xfrm>
          <a:prstGeom prst="rect">
            <a:avLst/>
          </a:prstGeom>
          <a:gradFill>
            <a:gsLst>
              <a:gs pos="0">
                <a:schemeClr val="accent1">
                  <a:lumMod val="20000"/>
                  <a:lumOff val="80000"/>
                  <a:alpha val="38000"/>
                </a:schemeClr>
              </a:gs>
              <a:gs pos="100000">
                <a:schemeClr val="bg1">
                  <a:alpha val="32000"/>
                </a:schemeClr>
              </a:gs>
            </a:gsLst>
            <a:lin ang="16200000" scaled="0"/>
          </a:gra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 name="标题 1"/>
          <p:cNvSpPr txBox="1"/>
          <p:nvPr/>
        </p:nvSpPr>
        <p:spPr>
          <a:xfrm>
            <a:off x="661068" y="1780673"/>
            <a:ext cx="5134003" cy="3609474"/>
          </a:xfrm>
          <a:prstGeom prst="roundRect">
            <a:avLst>
              <a:gd name="adj" fmla="val 4223"/>
            </a:avLst>
          </a:prstGeom>
          <a:solidFill>
            <a:schemeClr val="bg1"/>
          </a:solidFill>
          <a:ln w="12700" cap="sq">
            <a:solidFill>
              <a:schemeClr val="accent1"/>
            </a:solidFill>
            <a:miter/>
          </a:ln>
        </p:spPr>
        <p:txBody>
          <a:bodyPr vert="horz" wrap="square" lIns="91440" tIns="45720" rIns="91440" bIns="45720" rtlCol="0" anchor="ctr"/>
          <a:lstStyle/>
          <a:p>
            <a:pPr algn="ctr">
              <a:lnSpc>
                <a:spcPct val="110000"/>
              </a:lnSpc>
            </a:pPr>
            <a:endParaRPr kumimoji="1" lang="zh-CN" altLang="en-US"/>
          </a:p>
        </p:txBody>
      </p:sp>
      <p:sp>
        <p:nvSpPr>
          <p:cNvPr id="4" name="标题 1"/>
          <p:cNvSpPr txBox="1"/>
          <p:nvPr/>
        </p:nvSpPr>
        <p:spPr>
          <a:xfrm>
            <a:off x="661068" y="1780673"/>
            <a:ext cx="795324" cy="842211"/>
          </a:xfrm>
          <a:prstGeom prst="diagStripe">
            <a:avLst/>
          </a:prstGeom>
          <a:solidFill>
            <a:schemeClr val="accent1"/>
          </a:solidFill>
          <a:ln cap="sq">
            <a:noFill/>
            <a:prstDash val="solid"/>
            <a:miter/>
          </a:ln>
        </p:spPr>
        <p:txBody>
          <a:bodyPr vert="horz" wrap="square" lIns="91440" tIns="45720" rIns="91440" bIns="45720" rtlCol="0" anchor="ctr"/>
          <a:lstStyle/>
          <a:p>
            <a:pPr algn="ctr">
              <a:lnSpc>
                <a:spcPct val="110000"/>
              </a:lnSpc>
            </a:pPr>
            <a:endParaRPr kumimoji="1" lang="zh-CN" altLang="en-US"/>
          </a:p>
        </p:txBody>
      </p:sp>
      <p:sp>
        <p:nvSpPr>
          <p:cNvPr id="5" name="标题 1"/>
          <p:cNvSpPr txBox="1"/>
          <p:nvPr/>
        </p:nvSpPr>
        <p:spPr>
          <a:xfrm flipH="1" flipV="1">
            <a:off x="4999747" y="4547936"/>
            <a:ext cx="795324" cy="842211"/>
          </a:xfrm>
          <a:prstGeom prst="diagStripe">
            <a:avLst/>
          </a:prstGeom>
          <a:solidFill>
            <a:schemeClr val="accent1"/>
          </a:solidFill>
          <a:ln cap="sq">
            <a:noFill/>
            <a:prstDash val="solid"/>
            <a:miter/>
          </a:ln>
        </p:spPr>
        <p:txBody>
          <a:bodyPr vert="horz" wrap="square" lIns="91440" tIns="45720" rIns="91440" bIns="45720" rtlCol="0" anchor="ctr"/>
          <a:lstStyle/>
          <a:p>
            <a:pPr algn="ctr">
              <a:lnSpc>
                <a:spcPct val="110000"/>
              </a:lnSpc>
            </a:pPr>
            <a:endParaRPr kumimoji="1" lang="zh-CN" altLang="en-US"/>
          </a:p>
        </p:txBody>
      </p:sp>
      <p:sp>
        <p:nvSpPr>
          <p:cNvPr id="6" name="标题 1"/>
          <p:cNvSpPr txBox="1"/>
          <p:nvPr/>
        </p:nvSpPr>
        <p:spPr>
          <a:xfrm>
            <a:off x="968326" y="3099336"/>
            <a:ext cx="4594132" cy="1708483"/>
          </a:xfrm>
          <a:prstGeom prst="rect">
            <a:avLst/>
          </a:prstGeom>
          <a:noFill/>
          <a:ln cap="sq">
            <a:noFill/>
          </a:ln>
        </p:spPr>
        <p:txBody>
          <a:bodyPr vert="horz" wrap="square" lIns="0" tIns="0" rIns="0" bIns="0" rtlCol="0" anchor="t"/>
          <a:lstStyle/>
          <a:p>
            <a:pPr algn="l">
              <a:lnSpc>
                <a:spcPct val="150000"/>
              </a:lnSpc>
            </a:pPr>
            <a:r>
              <a:rPr kumimoji="1" lang="en-US" altLang="zh-CN" sz="1600" dirty="0" err="1">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合伙企业的设立条件包括</a:t>
            </a:r>
            <a:r>
              <a:rPr kumimoji="1" lang="en-US" altLang="zh-CN" sz="1600" dirty="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
</a:t>
            </a:r>
            <a:r>
              <a:rPr kumimoji="1" lang="en-US" altLang="zh-CN" sz="1600" dirty="0" smtClean="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1.有两个以上合伙人</a:t>
            </a:r>
            <a:r>
              <a:rPr kumimoji="1" lang="en-US" altLang="zh-CN" sz="1600" dirty="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
</a:t>
            </a:r>
            <a:r>
              <a:rPr kumimoji="1" lang="en-US" altLang="zh-CN" sz="1600" dirty="0" smtClean="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2.有书面合伙协议</a:t>
            </a:r>
            <a:r>
              <a:rPr kumimoji="1" lang="en-US" altLang="zh-CN" sz="1600" dirty="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
</a:t>
            </a:r>
            <a:r>
              <a:rPr kumimoji="1" lang="en-US" altLang="zh-CN" sz="1600" dirty="0" smtClean="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3.有合伙人认缴或实际缴付的出资</a:t>
            </a:r>
            <a:r>
              <a:rPr kumimoji="1" lang="en-US" altLang="zh-CN" sz="1600" dirty="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
</a:t>
            </a:r>
            <a:r>
              <a:rPr kumimoji="1" lang="en-US" altLang="zh-CN" sz="1600" dirty="0" smtClean="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4.有合伙企业的名称</a:t>
            </a:r>
            <a:r>
              <a:rPr kumimoji="1" lang="en-US" altLang="zh-CN" sz="1600" dirty="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
</a:t>
            </a:r>
            <a:r>
              <a:rPr kumimoji="1" lang="en-US" altLang="zh-CN" sz="1600" dirty="0" smtClean="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5.有经营场所和从事合伙经营的必要条件</a:t>
            </a:r>
            <a:r>
              <a:rPr kumimoji="1" lang="en-US" altLang="zh-CN" sz="1600" dirty="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a:t>
            </a:r>
            <a:endParaRPr kumimoji="1" lang="zh-CN" altLang="en-US" sz="1600" dirty="0"/>
          </a:p>
        </p:txBody>
      </p:sp>
      <p:sp>
        <p:nvSpPr>
          <p:cNvPr id="7" name="标题 1"/>
          <p:cNvSpPr txBox="1"/>
          <p:nvPr/>
        </p:nvSpPr>
        <p:spPr>
          <a:xfrm>
            <a:off x="968326" y="2589782"/>
            <a:ext cx="4594274" cy="401966"/>
          </a:xfrm>
          <a:prstGeom prst="rect">
            <a:avLst/>
          </a:prstGeom>
          <a:noFill/>
          <a:ln cap="sq">
            <a:noFill/>
          </a:ln>
        </p:spPr>
        <p:txBody>
          <a:bodyPr vert="horz" wrap="square" lIns="0" tIns="0" rIns="0" bIns="0" rtlCol="0" anchor="b"/>
          <a:lstStyle/>
          <a:p>
            <a:pPr algn="l">
              <a:lnSpc>
                <a:spcPct val="130000"/>
              </a:lnSpc>
            </a:pPr>
            <a:r>
              <a:rPr kumimoji="1" lang="en-US" altLang="zh-CN" sz="2000">
                <a:ln w="12700">
                  <a:noFill/>
                </a:ln>
                <a:solidFill>
                  <a:srgbClr val="0170E1">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设立条件</a:t>
            </a:r>
            <a:endParaRPr kumimoji="1" lang="en-US" altLang="zh-CN" sz="2000">
              <a:ln w="12700">
                <a:noFill/>
              </a:ln>
              <a:solidFill>
                <a:srgbClr val="0170E1">
                  <a:alpha val="100000"/>
                </a:srgbClr>
              </a:solidFill>
              <a:latin typeface="Source Han Sans CN Bold Bold" panose="020B0800000000000000" charset="-122"/>
              <a:ea typeface="Source Han Sans CN Bold Bold" panose="020B0800000000000000" charset="-122"/>
              <a:cs typeface="Source Han Sans CN Bold Bold" panose="020B0800000000000000" charset="-122"/>
            </a:endParaRPr>
          </a:p>
        </p:txBody>
      </p:sp>
      <p:sp>
        <p:nvSpPr>
          <p:cNvPr id="8" name="标题 1"/>
          <p:cNvSpPr txBox="1"/>
          <p:nvPr/>
        </p:nvSpPr>
        <p:spPr>
          <a:xfrm>
            <a:off x="6384229" y="1780673"/>
            <a:ext cx="5134003" cy="3609474"/>
          </a:xfrm>
          <a:prstGeom prst="roundRect">
            <a:avLst>
              <a:gd name="adj" fmla="val 4223"/>
            </a:avLst>
          </a:prstGeom>
          <a:solidFill>
            <a:schemeClr val="bg1"/>
          </a:solidFill>
          <a:ln w="12700" cap="sq">
            <a:solidFill>
              <a:schemeClr val="accent1"/>
            </a:solidFill>
            <a:miter/>
          </a:ln>
        </p:spPr>
        <p:txBody>
          <a:bodyPr vert="horz" wrap="square" lIns="91440" tIns="45720" rIns="91440" bIns="45720" rtlCol="0" anchor="ctr"/>
          <a:lstStyle/>
          <a:p>
            <a:pPr algn="ctr">
              <a:lnSpc>
                <a:spcPct val="110000"/>
              </a:lnSpc>
            </a:pPr>
            <a:endParaRPr kumimoji="1" lang="zh-CN" altLang="en-US"/>
          </a:p>
        </p:txBody>
      </p:sp>
      <p:sp>
        <p:nvSpPr>
          <p:cNvPr id="9" name="标题 1"/>
          <p:cNvSpPr txBox="1"/>
          <p:nvPr/>
        </p:nvSpPr>
        <p:spPr>
          <a:xfrm>
            <a:off x="6384229" y="1780673"/>
            <a:ext cx="795324" cy="842211"/>
          </a:xfrm>
          <a:prstGeom prst="diagStripe">
            <a:avLst/>
          </a:prstGeom>
          <a:solidFill>
            <a:schemeClr val="accent1"/>
          </a:solidFill>
          <a:ln cap="sq">
            <a:noFill/>
            <a:prstDash val="solid"/>
            <a:miter/>
          </a:ln>
        </p:spPr>
        <p:txBody>
          <a:bodyPr vert="horz" wrap="square" lIns="91440" tIns="45720" rIns="91440" bIns="45720" rtlCol="0" anchor="ctr"/>
          <a:lstStyle/>
          <a:p>
            <a:pPr algn="ctr">
              <a:lnSpc>
                <a:spcPct val="110000"/>
              </a:lnSpc>
            </a:pPr>
            <a:endParaRPr kumimoji="1" lang="zh-CN" altLang="en-US"/>
          </a:p>
        </p:txBody>
      </p:sp>
      <p:sp>
        <p:nvSpPr>
          <p:cNvPr id="10" name="标题 1"/>
          <p:cNvSpPr txBox="1"/>
          <p:nvPr/>
        </p:nvSpPr>
        <p:spPr>
          <a:xfrm flipH="1" flipV="1">
            <a:off x="10722908" y="4547936"/>
            <a:ext cx="795324" cy="842211"/>
          </a:xfrm>
          <a:prstGeom prst="diagStripe">
            <a:avLst/>
          </a:prstGeom>
          <a:solidFill>
            <a:schemeClr val="accent1"/>
          </a:solidFill>
          <a:ln cap="sq">
            <a:noFill/>
            <a:prstDash val="solid"/>
            <a:miter/>
          </a:ln>
        </p:spPr>
        <p:txBody>
          <a:bodyPr vert="horz" wrap="square" lIns="91440" tIns="45720" rIns="91440" bIns="45720" rtlCol="0" anchor="ctr"/>
          <a:lstStyle/>
          <a:p>
            <a:pPr algn="ctr">
              <a:lnSpc>
                <a:spcPct val="110000"/>
              </a:lnSpc>
            </a:pPr>
            <a:endParaRPr kumimoji="1" lang="zh-CN" altLang="en-US"/>
          </a:p>
        </p:txBody>
      </p:sp>
      <p:sp>
        <p:nvSpPr>
          <p:cNvPr id="11" name="标题 1"/>
          <p:cNvSpPr txBox="1"/>
          <p:nvPr/>
        </p:nvSpPr>
        <p:spPr>
          <a:xfrm>
            <a:off x="6691487" y="3079016"/>
            <a:ext cx="4594132" cy="1708483"/>
          </a:xfrm>
          <a:prstGeom prst="rect">
            <a:avLst/>
          </a:prstGeom>
          <a:noFill/>
          <a:ln cap="sq">
            <a:noFill/>
          </a:ln>
        </p:spPr>
        <p:txBody>
          <a:bodyPr vert="horz" wrap="square" lIns="0" tIns="0" rIns="0" bIns="0" rtlCol="0" anchor="t"/>
          <a:lstStyle/>
          <a:p>
            <a:pPr algn="l">
              <a:lnSpc>
                <a:spcPct val="150000"/>
              </a:lnSpc>
            </a:pPr>
            <a:r>
              <a:rPr kumimoji="1" lang="en-US" altLang="zh-CN" sz="1600" dirty="0" smtClean="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1.设立合伙企业</a:t>
            </a:r>
            <a:r>
              <a:rPr kumimoji="1" lang="en-US" altLang="zh-CN" sz="1600" dirty="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，应当向市场监督管理部门提交登记申请书、合伙协议书、合伙人身份证明等文件</a:t>
            </a:r>
            <a:r>
              <a:rPr kumimoji="1" lang="en-US" altLang="zh-CN" sz="1600" dirty="0" smtClean="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a:t>
            </a:r>
            <a:endParaRPr kumimoji="1" lang="en-US" altLang="zh-CN" sz="1600" dirty="0" smtClean="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endParaRPr>
          </a:p>
          <a:p>
            <a:pPr algn="l">
              <a:lnSpc>
                <a:spcPct val="150000"/>
              </a:lnSpc>
            </a:pPr>
            <a:endParaRPr kumimoji="1" lang="en-US" altLang="zh-CN" sz="1600" dirty="0" smtClean="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endParaRPr>
          </a:p>
          <a:p>
            <a:pPr algn="l">
              <a:lnSpc>
                <a:spcPct val="150000"/>
              </a:lnSpc>
            </a:pPr>
            <a:r>
              <a:rPr kumimoji="1" lang="en-US" altLang="zh-CN" sz="1600" dirty="0" smtClean="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2.企业登记机关应当自收到申请登记文件之日起</a:t>
            </a:r>
            <a:r>
              <a:rPr kumimoji="1" lang="en-US" altLang="zh-CN" sz="1600" dirty="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20日内，做出是否登记的决定</a:t>
            </a:r>
            <a:r>
              <a:rPr kumimoji="1" lang="en-US" altLang="zh-CN" sz="1600" dirty="0" smtClean="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a:t>
            </a:r>
            <a:endParaRPr kumimoji="1" lang="en-US" altLang="zh-CN" sz="1600" dirty="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endParaRPr>
          </a:p>
        </p:txBody>
      </p:sp>
      <p:sp>
        <p:nvSpPr>
          <p:cNvPr id="12" name="标题 1"/>
          <p:cNvSpPr txBox="1"/>
          <p:nvPr/>
        </p:nvSpPr>
        <p:spPr>
          <a:xfrm>
            <a:off x="6691487" y="2589782"/>
            <a:ext cx="4598813" cy="401966"/>
          </a:xfrm>
          <a:prstGeom prst="rect">
            <a:avLst/>
          </a:prstGeom>
          <a:noFill/>
          <a:ln cap="sq">
            <a:noFill/>
          </a:ln>
        </p:spPr>
        <p:txBody>
          <a:bodyPr vert="horz" wrap="square" lIns="0" tIns="0" rIns="0" bIns="0" rtlCol="0" anchor="b"/>
          <a:lstStyle/>
          <a:p>
            <a:pPr algn="l">
              <a:lnSpc>
                <a:spcPct val="130000"/>
              </a:lnSpc>
            </a:pPr>
            <a:r>
              <a:rPr kumimoji="1" lang="en-US" altLang="zh-CN" sz="2000">
                <a:ln w="12700">
                  <a:noFill/>
                </a:ln>
                <a:solidFill>
                  <a:srgbClr val="0170E1">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设立程序</a:t>
            </a:r>
            <a:endParaRPr kumimoji="1" lang="en-US" altLang="zh-CN" sz="2000">
              <a:ln w="12700">
                <a:noFill/>
              </a:ln>
              <a:solidFill>
                <a:srgbClr val="0170E1">
                  <a:alpha val="100000"/>
                </a:srgbClr>
              </a:solidFill>
              <a:latin typeface="Source Han Sans CN Bold Bold" panose="020B0800000000000000" charset="-122"/>
              <a:ea typeface="Source Han Sans CN Bold Bold" panose="020B0800000000000000" charset="-122"/>
              <a:cs typeface="Source Han Sans CN Bold Bold" panose="020B0800000000000000" charset="-122"/>
            </a:endParaRPr>
          </a:p>
        </p:txBody>
      </p:sp>
      <p:sp>
        <p:nvSpPr>
          <p:cNvPr id="13" name="标题 1"/>
          <p:cNvSpPr txBox="1"/>
          <p:nvPr/>
        </p:nvSpPr>
        <p:spPr>
          <a:xfrm>
            <a:off x="844132" y="843280"/>
            <a:ext cx="2628000" cy="45719"/>
          </a:xfrm>
          <a:prstGeom prst="rect">
            <a:avLst/>
          </a:prstGeom>
          <a:gradFill>
            <a:gsLst>
              <a:gs pos="10000">
                <a:schemeClr val="accent1"/>
              </a:gs>
              <a:gs pos="88000">
                <a:schemeClr val="accent1">
                  <a:alpha val="0"/>
                </a:schemeClr>
              </a:gs>
            </a:gsLst>
            <a:lin ang="0" scaled="0"/>
          </a:gra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14" name="标题 1"/>
          <p:cNvSpPr txBox="1"/>
          <p:nvPr/>
        </p:nvSpPr>
        <p:spPr>
          <a:xfrm rot="10800000">
            <a:off x="-272825" y="843280"/>
            <a:ext cx="1160150" cy="280670"/>
          </a:xfrm>
          <a:custGeom>
            <a:avLst/>
            <a:gdLst>
              <a:gd name="connsiteX0" fmla="*/ 1160150 w 1160150"/>
              <a:gd name="connsiteY0" fmla="*/ 280670 h 280670"/>
              <a:gd name="connsiteX1" fmla="*/ 453850 w 1160150"/>
              <a:gd name="connsiteY1" fmla="*/ 280670 h 280670"/>
              <a:gd name="connsiteX2" fmla="*/ 407796 w 1160150"/>
              <a:gd name="connsiteY2" fmla="*/ 280670 h 280670"/>
              <a:gd name="connsiteX3" fmla="*/ 404563 w 1160150"/>
              <a:gd name="connsiteY3" fmla="*/ 280670 h 280670"/>
              <a:gd name="connsiteX4" fmla="*/ 226925 w 1160150"/>
              <a:gd name="connsiteY4" fmla="*/ 60960 h 280670"/>
              <a:gd name="connsiteX5" fmla="*/ 49287 w 1160150"/>
              <a:gd name="connsiteY5" fmla="*/ 280670 h 280670"/>
              <a:gd name="connsiteX6" fmla="*/ 0 w 1160150"/>
              <a:gd name="connsiteY6" fmla="*/ 280670 h 280670"/>
              <a:gd name="connsiteX7" fmla="*/ 226925 w 1160150"/>
              <a:gd name="connsiteY7" fmla="*/ 0 h 280670"/>
              <a:gd name="connsiteX8" fmla="*/ 416886 w 1160150"/>
              <a:gd name="connsiteY8" fmla="*/ 234951 h 280670"/>
              <a:gd name="connsiteX9" fmla="*/ 1160150 w 1160150"/>
              <a:gd name="connsiteY9" fmla="*/ 234951 h 280670"/>
            </a:gdLst>
            <a:ahLst/>
            <a:cxnLst/>
            <a:rect l="l" t="t" r="r" b="b"/>
            <a:pathLst>
              <a:path w="1160150" h="280670">
                <a:moveTo>
                  <a:pt x="1160150" y="280670"/>
                </a:moveTo>
                <a:lnTo>
                  <a:pt x="453850" y="280670"/>
                </a:lnTo>
                <a:lnTo>
                  <a:pt x="407796" y="280670"/>
                </a:lnTo>
                <a:lnTo>
                  <a:pt x="404563" y="280670"/>
                </a:lnTo>
                <a:lnTo>
                  <a:pt x="226925" y="60960"/>
                </a:lnTo>
                <a:lnTo>
                  <a:pt x="49287" y="280670"/>
                </a:lnTo>
                <a:lnTo>
                  <a:pt x="0" y="280670"/>
                </a:lnTo>
                <a:lnTo>
                  <a:pt x="226925" y="0"/>
                </a:lnTo>
                <a:lnTo>
                  <a:pt x="416886" y="234951"/>
                </a:lnTo>
                <a:lnTo>
                  <a:pt x="1160150" y="234951"/>
                </a:lnTo>
                <a:close/>
              </a:path>
            </a:pathLst>
          </a:cu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15" name="标题 1"/>
          <p:cNvSpPr txBox="1"/>
          <p:nvPr/>
        </p:nvSpPr>
        <p:spPr>
          <a:xfrm>
            <a:off x="480393" y="236733"/>
            <a:ext cx="7780158" cy="432000"/>
          </a:xfrm>
          <a:prstGeom prst="rect">
            <a:avLst/>
          </a:prstGeom>
          <a:noFill/>
          <a:ln cap="sq">
            <a:noFill/>
          </a:ln>
        </p:spPr>
        <p:txBody>
          <a:bodyPr vert="horz" wrap="square" lIns="0" tIns="0" rIns="0" bIns="0" rtlCol="0" anchor="ctr"/>
          <a:lstStyle/>
          <a:p>
            <a:pPr algn="l">
              <a:lnSpc>
                <a:spcPct val="150000"/>
              </a:lnSpc>
            </a:pPr>
            <a:r>
              <a:rPr kumimoji="1" lang="zh-CN" altLang="en-US" sz="3200" dirty="0" smtClean="0">
                <a:ln w="12700">
                  <a:noFill/>
                </a:ln>
                <a:solidFill>
                  <a:srgbClr val="000000">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二（一）</a:t>
            </a:r>
            <a:r>
              <a:rPr kumimoji="1" lang="en-US" altLang="zh-CN" sz="3200" dirty="0" err="1" smtClean="0">
                <a:ln w="12700">
                  <a:noFill/>
                </a:ln>
                <a:solidFill>
                  <a:srgbClr val="000000">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合伙企业的设立</a:t>
            </a:r>
            <a:endParaRPr kumimoji="1" lang="zh-CN" altLang="en-US" dirty="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 1"/>
          <p:cNvSpPr txBox="1"/>
          <p:nvPr/>
        </p:nvSpPr>
        <p:spPr>
          <a:xfrm>
            <a:off x="0" y="97155"/>
            <a:ext cx="12192000" cy="6858000"/>
          </a:xfrm>
          <a:prstGeom prst="rect">
            <a:avLst/>
          </a:prstGeom>
          <a:gradFill>
            <a:gsLst>
              <a:gs pos="0">
                <a:schemeClr val="accent1">
                  <a:lumMod val="20000"/>
                  <a:lumOff val="80000"/>
                  <a:alpha val="38000"/>
                </a:schemeClr>
              </a:gs>
              <a:gs pos="100000">
                <a:schemeClr val="bg1">
                  <a:alpha val="32000"/>
                </a:schemeClr>
              </a:gs>
            </a:gsLst>
            <a:lin ang="16200000" scaled="0"/>
          </a:gra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 name="标题 1"/>
          <p:cNvSpPr txBox="1"/>
          <p:nvPr/>
        </p:nvSpPr>
        <p:spPr>
          <a:xfrm>
            <a:off x="673100" y="1493943"/>
            <a:ext cx="5299075" cy="4316307"/>
          </a:xfrm>
          <a:prstGeom prst="roundRect">
            <a:avLst>
              <a:gd name="adj" fmla="val 6924"/>
            </a:avLst>
          </a:prstGeom>
          <a:gradFill>
            <a:gsLst>
              <a:gs pos="0">
                <a:schemeClr val="accent1"/>
              </a:gs>
              <a:gs pos="100000">
                <a:schemeClr val="accent1">
                  <a:lumMod val="60000"/>
                  <a:lumOff val="40000"/>
                </a:schemeClr>
              </a:gs>
            </a:gsLst>
            <a:lin ang="16200000" scaled="0"/>
          </a:gra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4" name="标题 1"/>
          <p:cNvSpPr txBox="1"/>
          <p:nvPr/>
        </p:nvSpPr>
        <p:spPr>
          <a:xfrm>
            <a:off x="925854" y="2469040"/>
            <a:ext cx="4913875" cy="3358974"/>
          </a:xfrm>
          <a:prstGeom prst="rect">
            <a:avLst/>
          </a:prstGeom>
          <a:noFill/>
          <a:ln>
            <a:noFill/>
          </a:ln>
        </p:spPr>
        <p:txBody>
          <a:bodyPr vert="horz" wrap="square" lIns="91440" tIns="45720" rIns="91440" bIns="45720" rtlCol="0" anchor="t"/>
          <a:lstStyle/>
          <a:p>
            <a:pPr algn="l">
              <a:lnSpc>
                <a:spcPct val="150000"/>
              </a:lnSpc>
            </a:pPr>
            <a:r>
              <a:rPr kumimoji="1" lang="en-US" altLang="zh-CN" sz="2000">
                <a:ln w="12700">
                  <a:noFill/>
                </a:ln>
                <a:solidFill>
                  <a:srgbClr val="FFFFFF">
                    <a:alpha val="100000"/>
                  </a:srgbClr>
                </a:solidFill>
                <a:latin typeface="Source Han Sans CN Normal" panose="020B0400000000000000" charset="-122"/>
                <a:ea typeface="Source Han Sans CN Normal" panose="020B0400000000000000" charset="-122"/>
                <a:cs typeface="Source Han Sans CN Normal" panose="020B0400000000000000" charset="-122"/>
              </a:rPr>
              <a:t>合伙企业的财产归合伙企业所有，而不是单独的每一个合伙人所有。合伙企业财产由全体合伙人共同管理和使用。</a:t>
            </a:r>
            <a:endParaRPr kumimoji="1" lang="zh-CN" altLang="en-US" sz="2000"/>
          </a:p>
        </p:txBody>
      </p:sp>
      <p:sp>
        <p:nvSpPr>
          <p:cNvPr id="5" name="标题 1"/>
          <p:cNvSpPr txBox="1"/>
          <p:nvPr/>
        </p:nvSpPr>
        <p:spPr>
          <a:xfrm>
            <a:off x="925854" y="1583690"/>
            <a:ext cx="4179118" cy="685800"/>
          </a:xfrm>
          <a:prstGeom prst="rect">
            <a:avLst/>
          </a:prstGeom>
          <a:noFill/>
          <a:ln>
            <a:noFill/>
          </a:ln>
        </p:spPr>
        <p:txBody>
          <a:bodyPr vert="horz" wrap="square" lIns="91440" tIns="45720" rIns="91440" bIns="45720" rtlCol="0" anchor="b"/>
          <a:lstStyle/>
          <a:p>
            <a:pPr algn="l">
              <a:lnSpc>
                <a:spcPct val="110000"/>
              </a:lnSpc>
            </a:pPr>
            <a:r>
              <a:rPr kumimoji="1" lang="en-US" altLang="zh-CN" sz="2400">
                <a:ln w="12700">
                  <a:noFill/>
                </a:ln>
                <a:solidFill>
                  <a:srgbClr val="FFFFFF">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合伙企业财产的性质</a:t>
            </a:r>
            <a:endParaRPr kumimoji="1" lang="en-US" altLang="zh-CN" sz="2400">
              <a:ln w="12700">
                <a:noFill/>
              </a:ln>
              <a:solidFill>
                <a:srgbClr val="FFFFFF">
                  <a:alpha val="100000"/>
                </a:srgbClr>
              </a:solidFill>
              <a:latin typeface="Source Han Sans CN Bold Bold" panose="020B0800000000000000" charset="-122"/>
              <a:ea typeface="Source Han Sans CN Bold Bold" panose="020B0800000000000000" charset="-122"/>
              <a:cs typeface="Source Han Sans CN Bold Bold" panose="020B0800000000000000" charset="-122"/>
            </a:endParaRPr>
          </a:p>
        </p:txBody>
      </p:sp>
      <p:sp>
        <p:nvSpPr>
          <p:cNvPr id="6" name="标题 1"/>
          <p:cNvSpPr txBox="1"/>
          <p:nvPr/>
        </p:nvSpPr>
        <p:spPr>
          <a:xfrm>
            <a:off x="5321147" y="1792056"/>
            <a:ext cx="278484" cy="301665"/>
          </a:xfrm>
          <a:custGeom>
            <a:avLst/>
            <a:gdLst>
              <a:gd name="connsiteX0" fmla="*/ 712625 w 1425436"/>
              <a:gd name="connsiteY0" fmla="*/ 111621 h 1544091"/>
              <a:gd name="connsiteX1" fmla="*/ 902567 w 1425436"/>
              <a:gd name="connsiteY1" fmla="*/ 190314 h 1544091"/>
              <a:gd name="connsiteX2" fmla="*/ 981260 w 1425436"/>
              <a:gd name="connsiteY2" fmla="*/ 380256 h 1544091"/>
              <a:gd name="connsiteX3" fmla="*/ 902567 w 1425436"/>
              <a:gd name="connsiteY3" fmla="*/ 570198 h 1544091"/>
              <a:gd name="connsiteX4" fmla="*/ 712625 w 1425436"/>
              <a:gd name="connsiteY4" fmla="*/ 648891 h 1544091"/>
              <a:gd name="connsiteX5" fmla="*/ 522684 w 1425436"/>
              <a:gd name="connsiteY5" fmla="*/ 570198 h 1544091"/>
              <a:gd name="connsiteX6" fmla="*/ 444177 w 1425436"/>
              <a:gd name="connsiteY6" fmla="*/ 380070 h 1544091"/>
              <a:gd name="connsiteX7" fmla="*/ 522870 w 1425436"/>
              <a:gd name="connsiteY7" fmla="*/ 190128 h 1544091"/>
              <a:gd name="connsiteX8" fmla="*/ 712625 w 1425436"/>
              <a:gd name="connsiteY8" fmla="*/ 111621 h 1544091"/>
              <a:gd name="connsiteX9" fmla="*/ 712625 w 1425436"/>
              <a:gd name="connsiteY9" fmla="*/ 0 h 1544091"/>
              <a:gd name="connsiteX10" fmla="*/ 332556 w 1425436"/>
              <a:gd name="connsiteY10" fmla="*/ 380070 h 1544091"/>
              <a:gd name="connsiteX11" fmla="*/ 712625 w 1425436"/>
              <a:gd name="connsiteY11" fmla="*/ 760140 h 1544091"/>
              <a:gd name="connsiteX12" fmla="*/ 1092695 w 1425436"/>
              <a:gd name="connsiteY12" fmla="*/ 380070 h 1544091"/>
              <a:gd name="connsiteX13" fmla="*/ 712625 w 1425436"/>
              <a:gd name="connsiteY13" fmla="*/ 0 h 1544091"/>
              <a:gd name="connsiteX14" fmla="*/ 712625 w 1425436"/>
              <a:gd name="connsiteY14" fmla="*/ 943012 h 1544091"/>
              <a:gd name="connsiteX15" fmla="*/ 978842 w 1425436"/>
              <a:gd name="connsiteY15" fmla="*/ 976685 h 1544091"/>
              <a:gd name="connsiteX16" fmla="*/ 1146087 w 1425436"/>
              <a:gd name="connsiteY16" fmla="*/ 1059470 h 1544091"/>
              <a:gd name="connsiteX17" fmla="*/ 1248593 w 1425436"/>
              <a:gd name="connsiteY17" fmla="*/ 1174440 h 1544091"/>
              <a:gd name="connsiteX18" fmla="*/ 1310356 w 1425436"/>
              <a:gd name="connsiteY18" fmla="*/ 1316385 h 1544091"/>
              <a:gd name="connsiteX19" fmla="*/ 1296590 w 1425436"/>
              <a:gd name="connsiteY19" fmla="*/ 1390241 h 1544091"/>
              <a:gd name="connsiteX20" fmla="*/ 1208595 w 1425436"/>
              <a:gd name="connsiteY20" fmla="*/ 1432285 h 1544091"/>
              <a:gd name="connsiteX21" fmla="*/ 216842 w 1425436"/>
              <a:gd name="connsiteY21" fmla="*/ 1432285 h 1544091"/>
              <a:gd name="connsiteX22" fmla="*/ 128847 w 1425436"/>
              <a:gd name="connsiteY22" fmla="*/ 1390241 h 1544091"/>
              <a:gd name="connsiteX23" fmla="*/ 115081 w 1425436"/>
              <a:gd name="connsiteY23" fmla="*/ 1316385 h 1544091"/>
              <a:gd name="connsiteX24" fmla="*/ 176844 w 1425436"/>
              <a:gd name="connsiteY24" fmla="*/ 1174440 h 1544091"/>
              <a:gd name="connsiteX25" fmla="*/ 279350 w 1425436"/>
              <a:gd name="connsiteY25" fmla="*/ 1059470 h 1544091"/>
              <a:gd name="connsiteX26" fmla="*/ 446595 w 1425436"/>
              <a:gd name="connsiteY26" fmla="*/ 976685 h 1544091"/>
              <a:gd name="connsiteX27" fmla="*/ 712625 w 1425436"/>
              <a:gd name="connsiteY27" fmla="*/ 943012 h 1544091"/>
              <a:gd name="connsiteX28" fmla="*/ 712625 w 1425436"/>
              <a:gd name="connsiteY28" fmla="*/ 831391 h 1544091"/>
              <a:gd name="connsiteX29" fmla="*/ 8296 w 1425436"/>
              <a:gd name="connsiteY29" fmla="*/ 1284387 h 1544091"/>
              <a:gd name="connsiteX30" fmla="*/ 216842 w 1425436"/>
              <a:gd name="connsiteY30" fmla="*/ 1544092 h 1544091"/>
              <a:gd name="connsiteX31" fmla="*/ 1208595 w 1425436"/>
              <a:gd name="connsiteY31" fmla="*/ 1544092 h 1544091"/>
              <a:gd name="connsiteX32" fmla="*/ 1417141 w 1425436"/>
              <a:gd name="connsiteY32" fmla="*/ 1284387 h 1544091"/>
              <a:gd name="connsiteX33" fmla="*/ 712625 w 1425436"/>
              <a:gd name="connsiteY33" fmla="*/ 831391 h 1544091"/>
            </a:gdLst>
            <a:ahLst/>
            <a:cxnLst/>
            <a:rect l="l" t="t" r="r" b="b"/>
            <a:pathLst>
              <a:path w="1425436" h="1544091">
                <a:moveTo>
                  <a:pt x="712625" y="111621"/>
                </a:moveTo>
                <a:cubicBezTo>
                  <a:pt x="784435" y="111621"/>
                  <a:pt x="851780" y="139526"/>
                  <a:pt x="902567" y="190314"/>
                </a:cubicBezTo>
                <a:cubicBezTo>
                  <a:pt x="953355" y="241102"/>
                  <a:pt x="981260" y="308446"/>
                  <a:pt x="981260" y="380256"/>
                </a:cubicBezTo>
                <a:cubicBezTo>
                  <a:pt x="981260" y="452065"/>
                  <a:pt x="953355" y="519410"/>
                  <a:pt x="902567" y="570198"/>
                </a:cubicBezTo>
                <a:cubicBezTo>
                  <a:pt x="851780" y="620985"/>
                  <a:pt x="784435" y="648891"/>
                  <a:pt x="712625" y="648891"/>
                </a:cubicBezTo>
                <a:cubicBezTo>
                  <a:pt x="640816" y="648891"/>
                  <a:pt x="573471" y="620985"/>
                  <a:pt x="522684" y="570198"/>
                </a:cubicBezTo>
                <a:cubicBezTo>
                  <a:pt x="472082" y="519224"/>
                  <a:pt x="444177" y="451693"/>
                  <a:pt x="444177" y="380070"/>
                </a:cubicBezTo>
                <a:cubicBezTo>
                  <a:pt x="444177" y="308446"/>
                  <a:pt x="472082" y="240916"/>
                  <a:pt x="522870" y="190128"/>
                </a:cubicBezTo>
                <a:cubicBezTo>
                  <a:pt x="573471" y="139526"/>
                  <a:pt x="641002" y="111621"/>
                  <a:pt x="712625" y="111621"/>
                </a:cubicBezTo>
                <a:moveTo>
                  <a:pt x="712625" y="0"/>
                </a:moveTo>
                <a:cubicBezTo>
                  <a:pt x="502778" y="0"/>
                  <a:pt x="332556" y="170036"/>
                  <a:pt x="332556" y="380070"/>
                </a:cubicBezTo>
                <a:cubicBezTo>
                  <a:pt x="332556" y="589917"/>
                  <a:pt x="502778" y="760140"/>
                  <a:pt x="712625" y="760140"/>
                </a:cubicBezTo>
                <a:cubicBezTo>
                  <a:pt x="922473" y="760140"/>
                  <a:pt x="1092695" y="589917"/>
                  <a:pt x="1092695" y="380070"/>
                </a:cubicBezTo>
                <a:cubicBezTo>
                  <a:pt x="1092881" y="170036"/>
                  <a:pt x="922659" y="0"/>
                  <a:pt x="712625" y="0"/>
                </a:cubicBezTo>
                <a:close/>
                <a:moveTo>
                  <a:pt x="712625" y="943012"/>
                </a:moveTo>
                <a:cubicBezTo>
                  <a:pt x="813643" y="943012"/>
                  <a:pt x="903126" y="954360"/>
                  <a:pt x="978842" y="976685"/>
                </a:cubicBezTo>
                <a:cubicBezTo>
                  <a:pt x="1043582" y="995846"/>
                  <a:pt x="1099951" y="1023752"/>
                  <a:pt x="1146087" y="1059470"/>
                </a:cubicBezTo>
                <a:cubicBezTo>
                  <a:pt x="1186829" y="1091096"/>
                  <a:pt x="1220315" y="1128675"/>
                  <a:pt x="1248593" y="1174440"/>
                </a:cubicBezTo>
                <a:cubicBezTo>
                  <a:pt x="1273708" y="1215368"/>
                  <a:pt x="1293985" y="1261877"/>
                  <a:pt x="1310356" y="1316385"/>
                </a:cubicBezTo>
                <a:cubicBezTo>
                  <a:pt x="1320774" y="1350801"/>
                  <a:pt x="1306264" y="1377404"/>
                  <a:pt x="1296590" y="1390241"/>
                </a:cubicBezTo>
                <a:cubicBezTo>
                  <a:pt x="1276684" y="1417030"/>
                  <a:pt x="1244686" y="1432285"/>
                  <a:pt x="1208595" y="1432285"/>
                </a:cubicBezTo>
                <a:lnTo>
                  <a:pt x="216842" y="1432285"/>
                </a:lnTo>
                <a:cubicBezTo>
                  <a:pt x="180937" y="1432285"/>
                  <a:pt x="148753" y="1417030"/>
                  <a:pt x="128847" y="1390241"/>
                </a:cubicBezTo>
                <a:cubicBezTo>
                  <a:pt x="119359" y="1377404"/>
                  <a:pt x="104849" y="1350801"/>
                  <a:pt x="115081" y="1316385"/>
                </a:cubicBezTo>
                <a:cubicBezTo>
                  <a:pt x="131452" y="1261877"/>
                  <a:pt x="151543" y="1215368"/>
                  <a:pt x="176844" y="1174440"/>
                </a:cubicBezTo>
                <a:cubicBezTo>
                  <a:pt x="204936" y="1128675"/>
                  <a:pt x="238422" y="1090910"/>
                  <a:pt x="279350" y="1059470"/>
                </a:cubicBezTo>
                <a:cubicBezTo>
                  <a:pt x="325486" y="1023752"/>
                  <a:pt x="381855" y="995846"/>
                  <a:pt x="446595" y="976685"/>
                </a:cubicBezTo>
                <a:cubicBezTo>
                  <a:pt x="522125" y="954360"/>
                  <a:pt x="611794" y="943012"/>
                  <a:pt x="712625" y="943012"/>
                </a:cubicBezTo>
                <a:moveTo>
                  <a:pt x="712625" y="831391"/>
                </a:moveTo>
                <a:cubicBezTo>
                  <a:pt x="244561" y="831391"/>
                  <a:pt x="77501" y="1053331"/>
                  <a:pt x="8296" y="1284387"/>
                </a:cubicBezTo>
                <a:cubicBezTo>
                  <a:pt x="-30771" y="1414611"/>
                  <a:pt x="73037" y="1544092"/>
                  <a:pt x="216842" y="1544092"/>
                </a:cubicBezTo>
                <a:lnTo>
                  <a:pt x="1208595" y="1544092"/>
                </a:lnTo>
                <a:cubicBezTo>
                  <a:pt x="1352400" y="1544092"/>
                  <a:pt x="1456208" y="1414611"/>
                  <a:pt x="1417141" y="1284387"/>
                </a:cubicBezTo>
                <a:cubicBezTo>
                  <a:pt x="1347750" y="1053331"/>
                  <a:pt x="1180690" y="831391"/>
                  <a:pt x="712625" y="831391"/>
                </a:cubicBezTo>
                <a:close/>
              </a:path>
            </a:pathLst>
          </a:custGeom>
          <a:solidFill>
            <a:schemeClr val="bg1"/>
          </a:solidFill>
          <a:ln w="1860" cap="flat">
            <a:noFill/>
            <a:miter/>
          </a:ln>
        </p:spPr>
        <p:txBody>
          <a:bodyPr vert="horz" wrap="square" lIns="91440" tIns="45720" rIns="91440" bIns="45720" rtlCol="0" anchor="ctr"/>
          <a:lstStyle/>
          <a:p>
            <a:pPr algn="l">
              <a:lnSpc>
                <a:spcPct val="110000"/>
              </a:lnSpc>
            </a:pPr>
            <a:endParaRPr kumimoji="1" lang="zh-CN" altLang="en-US"/>
          </a:p>
        </p:txBody>
      </p:sp>
      <p:sp>
        <p:nvSpPr>
          <p:cNvPr id="7" name="标题 1"/>
          <p:cNvSpPr txBox="1"/>
          <p:nvPr/>
        </p:nvSpPr>
        <p:spPr>
          <a:xfrm>
            <a:off x="6205538" y="1493943"/>
            <a:ext cx="5299075" cy="4316307"/>
          </a:xfrm>
          <a:prstGeom prst="roundRect">
            <a:avLst>
              <a:gd name="adj" fmla="val 5820"/>
            </a:avLst>
          </a:prstGeom>
          <a:solidFill>
            <a:schemeClr val="bg1"/>
          </a:solidFill>
          <a:ln w="12700" cap="sq">
            <a:noFill/>
            <a:miter/>
          </a:ln>
          <a:effectLst>
            <a:outerShdw blurRad="190500" algn="ctr" rotWithShape="0">
              <a:schemeClr val="accent1">
                <a:lumMod val="75000"/>
                <a:alpha val="8000"/>
              </a:schemeClr>
            </a:outerShdw>
          </a:effectLst>
        </p:spPr>
        <p:txBody>
          <a:bodyPr vert="horz" wrap="square" lIns="91440" tIns="45720" rIns="91440" bIns="45720" rtlCol="0" anchor="ctr"/>
          <a:lstStyle/>
          <a:p>
            <a:pPr algn="ctr">
              <a:lnSpc>
                <a:spcPct val="110000"/>
              </a:lnSpc>
            </a:pPr>
            <a:endParaRPr kumimoji="1" lang="zh-CN" altLang="en-US"/>
          </a:p>
        </p:txBody>
      </p:sp>
      <p:sp>
        <p:nvSpPr>
          <p:cNvPr id="8" name="标题 1"/>
          <p:cNvSpPr txBox="1"/>
          <p:nvPr/>
        </p:nvSpPr>
        <p:spPr>
          <a:xfrm flipV="1">
            <a:off x="6276069" y="5764531"/>
            <a:ext cx="5158012" cy="45719"/>
          </a:xfrm>
          <a:custGeom>
            <a:avLst/>
            <a:gdLst>
              <a:gd name="connsiteX0" fmla="*/ 0 w 5158012"/>
              <a:gd name="connsiteY0" fmla="*/ 45719 h 45719"/>
              <a:gd name="connsiteX1" fmla="*/ 5153535 w 5158012"/>
              <a:gd name="connsiteY1" fmla="*/ 45719 h 45719"/>
              <a:gd name="connsiteX2" fmla="*/ 5158012 w 5158012"/>
              <a:gd name="connsiteY2" fmla="*/ 41242 h 45719"/>
              <a:gd name="connsiteX3" fmla="*/ 5158012 w 5158012"/>
              <a:gd name="connsiteY3" fmla="*/ 36103 h 45719"/>
              <a:gd name="connsiteX4" fmla="*/ 5125492 w 5158012"/>
              <a:gd name="connsiteY4" fmla="*/ 14177 h 45719"/>
              <a:gd name="connsiteX5" fmla="*/ 5055271 w 5158012"/>
              <a:gd name="connsiteY5" fmla="*/ 0 h 45719"/>
              <a:gd name="connsiteX6" fmla="*/ 117004 w 5158012"/>
              <a:gd name="connsiteY6" fmla="*/ 0 h 45719"/>
              <a:gd name="connsiteX7" fmla="*/ 46783 w 5158012"/>
              <a:gd name="connsiteY7" fmla="*/ 14177 h 45719"/>
            </a:gdLst>
            <a:ahLst/>
            <a:cxnLst/>
            <a:rect l="l" t="t" r="r" b="b"/>
            <a:pathLst>
              <a:path w="5158012" h="45719">
                <a:moveTo>
                  <a:pt x="0" y="45719"/>
                </a:moveTo>
                <a:lnTo>
                  <a:pt x="5153535" y="45719"/>
                </a:lnTo>
                <a:cubicBezTo>
                  <a:pt x="5156008" y="45719"/>
                  <a:pt x="5158012" y="43715"/>
                  <a:pt x="5158012" y="41242"/>
                </a:cubicBezTo>
                <a:lnTo>
                  <a:pt x="5158012" y="36103"/>
                </a:lnTo>
                <a:lnTo>
                  <a:pt x="5125492" y="14177"/>
                </a:lnTo>
                <a:cubicBezTo>
                  <a:pt x="5103909" y="5048"/>
                  <a:pt x="5080179" y="0"/>
                  <a:pt x="5055271" y="0"/>
                </a:cubicBezTo>
                <a:lnTo>
                  <a:pt x="117004" y="0"/>
                </a:lnTo>
                <a:cubicBezTo>
                  <a:pt x="92096" y="0"/>
                  <a:pt x="68366" y="5048"/>
                  <a:pt x="46783" y="14177"/>
                </a:cubicBezTo>
                <a:close/>
              </a:path>
            </a:pathLst>
          </a:custGeom>
          <a:solidFill>
            <a:schemeClr val="accent1"/>
          </a:solidFill>
          <a:ln w="12700" cap="sq">
            <a:noFill/>
            <a:miter/>
          </a:ln>
          <a:effectLst>
            <a:outerShdw blurRad="190500" sx="105000" sy="105000" algn="ctr" rotWithShape="0">
              <a:schemeClr val="accent2">
                <a:alpha val="10000"/>
              </a:schemeClr>
            </a:outerShdw>
          </a:effectLst>
        </p:spPr>
        <p:txBody>
          <a:bodyPr vert="horz" wrap="square" lIns="91440" tIns="45720" rIns="91440" bIns="45720" rtlCol="0" anchor="ctr"/>
          <a:lstStyle/>
          <a:p>
            <a:pPr algn="ctr">
              <a:lnSpc>
                <a:spcPct val="110000"/>
              </a:lnSpc>
            </a:pPr>
            <a:endParaRPr kumimoji="1" lang="zh-CN" altLang="en-US"/>
          </a:p>
        </p:txBody>
      </p:sp>
      <p:sp>
        <p:nvSpPr>
          <p:cNvPr id="9" name="标题 1"/>
          <p:cNvSpPr txBox="1"/>
          <p:nvPr/>
        </p:nvSpPr>
        <p:spPr>
          <a:xfrm>
            <a:off x="10857614" y="1792056"/>
            <a:ext cx="311722" cy="301665"/>
          </a:xfrm>
          <a:custGeom>
            <a:avLst/>
            <a:gdLst>
              <a:gd name="connsiteX0" fmla="*/ 695958 w 1660735"/>
              <a:gd name="connsiteY0" fmla="*/ 752512 h 1607157"/>
              <a:gd name="connsiteX1" fmla="*/ 376349 w 1660735"/>
              <a:gd name="connsiteY1" fmla="*/ 752512 h 1607157"/>
              <a:gd name="connsiteX2" fmla="*/ 110505 w 1660735"/>
              <a:gd name="connsiteY2" fmla="*/ 642007 h 1607157"/>
              <a:gd name="connsiteX3" fmla="*/ 0 w 1660735"/>
              <a:gd name="connsiteY3" fmla="*/ 376349 h 1607157"/>
              <a:gd name="connsiteX4" fmla="*/ 110505 w 1660735"/>
              <a:gd name="connsiteY4" fmla="*/ 110505 h 1607157"/>
              <a:gd name="connsiteX5" fmla="*/ 376349 w 1660735"/>
              <a:gd name="connsiteY5" fmla="*/ 0 h 1607157"/>
              <a:gd name="connsiteX6" fmla="*/ 642193 w 1660735"/>
              <a:gd name="connsiteY6" fmla="*/ 110505 h 1607157"/>
              <a:gd name="connsiteX7" fmla="*/ 752698 w 1660735"/>
              <a:gd name="connsiteY7" fmla="*/ 376349 h 1607157"/>
              <a:gd name="connsiteX8" fmla="*/ 752698 w 1660735"/>
              <a:gd name="connsiteY8" fmla="*/ 695958 h 1607157"/>
              <a:gd name="connsiteX9" fmla="*/ 695958 w 1660735"/>
              <a:gd name="connsiteY9" fmla="*/ 752512 h 1607157"/>
              <a:gd name="connsiteX10" fmla="*/ 376349 w 1660735"/>
              <a:gd name="connsiteY10" fmla="*/ 111621 h 1607157"/>
              <a:gd name="connsiteX11" fmla="*/ 111621 w 1660735"/>
              <a:gd name="connsiteY11" fmla="*/ 376349 h 1607157"/>
              <a:gd name="connsiteX12" fmla="*/ 376349 w 1660735"/>
              <a:gd name="connsiteY12" fmla="*/ 641077 h 1607157"/>
              <a:gd name="connsiteX13" fmla="*/ 641077 w 1660735"/>
              <a:gd name="connsiteY13" fmla="*/ 641077 h 1607157"/>
              <a:gd name="connsiteX14" fmla="*/ 641077 w 1660735"/>
              <a:gd name="connsiteY14" fmla="*/ 376349 h 1607157"/>
              <a:gd name="connsiteX15" fmla="*/ 376349 w 1660735"/>
              <a:gd name="connsiteY15" fmla="*/ 111621 h 1607157"/>
              <a:gd name="connsiteX16" fmla="*/ 1284201 w 1660735"/>
              <a:gd name="connsiteY16" fmla="*/ 752512 h 1607157"/>
              <a:gd name="connsiteX17" fmla="*/ 964592 w 1660735"/>
              <a:gd name="connsiteY17" fmla="*/ 752512 h 1607157"/>
              <a:gd name="connsiteX18" fmla="*/ 908038 w 1660735"/>
              <a:gd name="connsiteY18" fmla="*/ 695958 h 1607157"/>
              <a:gd name="connsiteX19" fmla="*/ 908038 w 1660735"/>
              <a:gd name="connsiteY19" fmla="*/ 376349 h 1607157"/>
              <a:gd name="connsiteX20" fmla="*/ 1018543 w 1660735"/>
              <a:gd name="connsiteY20" fmla="*/ 110505 h 1607157"/>
              <a:gd name="connsiteX21" fmla="*/ 1284387 w 1660735"/>
              <a:gd name="connsiteY21" fmla="*/ 0 h 1607157"/>
              <a:gd name="connsiteX22" fmla="*/ 1550231 w 1660735"/>
              <a:gd name="connsiteY22" fmla="*/ 110505 h 1607157"/>
              <a:gd name="connsiteX23" fmla="*/ 1660736 w 1660735"/>
              <a:gd name="connsiteY23" fmla="*/ 376349 h 1607157"/>
              <a:gd name="connsiteX24" fmla="*/ 1550231 w 1660735"/>
              <a:gd name="connsiteY24" fmla="*/ 642193 h 1607157"/>
              <a:gd name="connsiteX25" fmla="*/ 1284201 w 1660735"/>
              <a:gd name="connsiteY25" fmla="*/ 752512 h 1607157"/>
              <a:gd name="connsiteX26" fmla="*/ 1019659 w 1660735"/>
              <a:gd name="connsiteY26" fmla="*/ 640891 h 1607157"/>
              <a:gd name="connsiteX27" fmla="*/ 1284387 w 1660735"/>
              <a:gd name="connsiteY27" fmla="*/ 640891 h 1607157"/>
              <a:gd name="connsiteX28" fmla="*/ 1549115 w 1660735"/>
              <a:gd name="connsiteY28" fmla="*/ 376163 h 1607157"/>
              <a:gd name="connsiteX29" fmla="*/ 1284387 w 1660735"/>
              <a:gd name="connsiteY29" fmla="*/ 111435 h 1607157"/>
              <a:gd name="connsiteX30" fmla="*/ 1019659 w 1660735"/>
              <a:gd name="connsiteY30" fmla="*/ 376163 h 1607157"/>
              <a:gd name="connsiteX31" fmla="*/ 1019659 w 1660735"/>
              <a:gd name="connsiteY31" fmla="*/ 640891 h 1607157"/>
              <a:gd name="connsiteX32" fmla="*/ 376349 w 1660735"/>
              <a:gd name="connsiteY32" fmla="*/ 1607158 h 1607157"/>
              <a:gd name="connsiteX33" fmla="*/ 110505 w 1660735"/>
              <a:gd name="connsiteY33" fmla="*/ 1496653 h 1607157"/>
              <a:gd name="connsiteX34" fmla="*/ 0 w 1660735"/>
              <a:gd name="connsiteY34" fmla="*/ 1230809 h 1607157"/>
              <a:gd name="connsiteX35" fmla="*/ 110505 w 1660735"/>
              <a:gd name="connsiteY35" fmla="*/ 964964 h 1607157"/>
              <a:gd name="connsiteX36" fmla="*/ 376349 w 1660735"/>
              <a:gd name="connsiteY36" fmla="*/ 854459 h 1607157"/>
              <a:gd name="connsiteX37" fmla="*/ 695958 w 1660735"/>
              <a:gd name="connsiteY37" fmla="*/ 854459 h 1607157"/>
              <a:gd name="connsiteX38" fmla="*/ 752512 w 1660735"/>
              <a:gd name="connsiteY38" fmla="*/ 911014 h 1607157"/>
              <a:gd name="connsiteX39" fmla="*/ 752512 w 1660735"/>
              <a:gd name="connsiteY39" fmla="*/ 1230623 h 1607157"/>
              <a:gd name="connsiteX40" fmla="*/ 642007 w 1660735"/>
              <a:gd name="connsiteY40" fmla="*/ 1496467 h 1607157"/>
              <a:gd name="connsiteX41" fmla="*/ 376349 w 1660735"/>
              <a:gd name="connsiteY41" fmla="*/ 1607158 h 1607157"/>
              <a:gd name="connsiteX42" fmla="*/ 376349 w 1660735"/>
              <a:gd name="connsiteY42" fmla="*/ 966267 h 1607157"/>
              <a:gd name="connsiteX43" fmla="*/ 111621 w 1660735"/>
              <a:gd name="connsiteY43" fmla="*/ 1230809 h 1607157"/>
              <a:gd name="connsiteX44" fmla="*/ 376349 w 1660735"/>
              <a:gd name="connsiteY44" fmla="*/ 1495537 h 1607157"/>
              <a:gd name="connsiteX45" fmla="*/ 641077 w 1660735"/>
              <a:gd name="connsiteY45" fmla="*/ 1230809 h 1607157"/>
              <a:gd name="connsiteX46" fmla="*/ 641077 w 1660735"/>
              <a:gd name="connsiteY46" fmla="*/ 966267 h 1607157"/>
              <a:gd name="connsiteX47" fmla="*/ 376349 w 1660735"/>
              <a:gd name="connsiteY47" fmla="*/ 966267 h 1607157"/>
              <a:gd name="connsiteX48" fmla="*/ 1284201 w 1660735"/>
              <a:gd name="connsiteY48" fmla="*/ 1607158 h 1607157"/>
              <a:gd name="connsiteX49" fmla="*/ 1018357 w 1660735"/>
              <a:gd name="connsiteY49" fmla="*/ 1496653 h 1607157"/>
              <a:gd name="connsiteX50" fmla="*/ 907852 w 1660735"/>
              <a:gd name="connsiteY50" fmla="*/ 1230809 h 1607157"/>
              <a:gd name="connsiteX51" fmla="*/ 907852 w 1660735"/>
              <a:gd name="connsiteY51" fmla="*/ 911200 h 1607157"/>
              <a:gd name="connsiteX52" fmla="*/ 964406 w 1660735"/>
              <a:gd name="connsiteY52" fmla="*/ 854646 h 1607157"/>
              <a:gd name="connsiteX53" fmla="*/ 1284015 w 1660735"/>
              <a:gd name="connsiteY53" fmla="*/ 854646 h 1607157"/>
              <a:gd name="connsiteX54" fmla="*/ 1549859 w 1660735"/>
              <a:gd name="connsiteY54" fmla="*/ 965150 h 1607157"/>
              <a:gd name="connsiteX55" fmla="*/ 1660364 w 1660735"/>
              <a:gd name="connsiteY55" fmla="*/ 1230995 h 1607157"/>
              <a:gd name="connsiteX56" fmla="*/ 1550045 w 1660735"/>
              <a:gd name="connsiteY56" fmla="*/ 1496653 h 1607157"/>
              <a:gd name="connsiteX57" fmla="*/ 1284201 w 1660735"/>
              <a:gd name="connsiteY57" fmla="*/ 1607158 h 1607157"/>
              <a:gd name="connsiteX58" fmla="*/ 1019659 w 1660735"/>
              <a:gd name="connsiteY58" fmla="*/ 966267 h 1607157"/>
              <a:gd name="connsiteX59" fmla="*/ 1019659 w 1660735"/>
              <a:gd name="connsiteY59" fmla="*/ 1230995 h 1607157"/>
              <a:gd name="connsiteX60" fmla="*/ 1284387 w 1660735"/>
              <a:gd name="connsiteY60" fmla="*/ 1495723 h 1607157"/>
              <a:gd name="connsiteX61" fmla="*/ 1549115 w 1660735"/>
              <a:gd name="connsiteY61" fmla="*/ 1230995 h 1607157"/>
              <a:gd name="connsiteX62" fmla="*/ 1284387 w 1660735"/>
              <a:gd name="connsiteY62" fmla="*/ 966267 h 1607157"/>
              <a:gd name="connsiteX63" fmla="*/ 1019659 w 1660735"/>
              <a:gd name="connsiteY63" fmla="*/ 966267 h 1607157"/>
            </a:gdLst>
            <a:ahLst/>
            <a:cxnLst/>
            <a:rect l="l" t="t" r="r" b="b"/>
            <a:pathLst>
              <a:path w="1660735" h="1607157">
                <a:moveTo>
                  <a:pt x="695958" y="752512"/>
                </a:moveTo>
                <a:lnTo>
                  <a:pt x="376349" y="752512"/>
                </a:lnTo>
                <a:cubicBezTo>
                  <a:pt x="276262" y="752512"/>
                  <a:pt x="181756" y="713259"/>
                  <a:pt x="110505" y="642007"/>
                </a:cubicBezTo>
                <a:cubicBezTo>
                  <a:pt x="39253" y="570756"/>
                  <a:pt x="0" y="476436"/>
                  <a:pt x="0" y="376349"/>
                </a:cubicBezTo>
                <a:cubicBezTo>
                  <a:pt x="0" y="276262"/>
                  <a:pt x="39253" y="181756"/>
                  <a:pt x="110505" y="110505"/>
                </a:cubicBezTo>
                <a:cubicBezTo>
                  <a:pt x="181756" y="39253"/>
                  <a:pt x="276076" y="0"/>
                  <a:pt x="376349" y="0"/>
                </a:cubicBezTo>
                <a:cubicBezTo>
                  <a:pt x="476436" y="0"/>
                  <a:pt x="570942" y="39253"/>
                  <a:pt x="642193" y="110505"/>
                </a:cubicBezTo>
                <a:cubicBezTo>
                  <a:pt x="713445" y="181756"/>
                  <a:pt x="752698" y="276076"/>
                  <a:pt x="752698" y="376349"/>
                </a:cubicBezTo>
                <a:lnTo>
                  <a:pt x="752698" y="695958"/>
                </a:lnTo>
                <a:cubicBezTo>
                  <a:pt x="752512" y="727211"/>
                  <a:pt x="727211" y="752512"/>
                  <a:pt x="695958" y="752512"/>
                </a:cubicBezTo>
                <a:close/>
                <a:moveTo>
                  <a:pt x="376349" y="111621"/>
                </a:moveTo>
                <a:cubicBezTo>
                  <a:pt x="230498" y="111621"/>
                  <a:pt x="111621" y="230312"/>
                  <a:pt x="111621" y="376349"/>
                </a:cubicBezTo>
                <a:cubicBezTo>
                  <a:pt x="111621" y="522201"/>
                  <a:pt x="230312" y="641077"/>
                  <a:pt x="376349" y="641077"/>
                </a:cubicBezTo>
                <a:lnTo>
                  <a:pt x="641077" y="641077"/>
                </a:lnTo>
                <a:lnTo>
                  <a:pt x="641077" y="376349"/>
                </a:lnTo>
                <a:cubicBezTo>
                  <a:pt x="640891" y="230312"/>
                  <a:pt x="522201" y="111621"/>
                  <a:pt x="376349" y="111621"/>
                </a:cubicBezTo>
                <a:close/>
                <a:moveTo>
                  <a:pt x="1284201" y="752512"/>
                </a:moveTo>
                <a:lnTo>
                  <a:pt x="964592" y="752512"/>
                </a:lnTo>
                <a:cubicBezTo>
                  <a:pt x="933338" y="752512"/>
                  <a:pt x="908038" y="727025"/>
                  <a:pt x="908038" y="695958"/>
                </a:cubicBezTo>
                <a:lnTo>
                  <a:pt x="908038" y="376349"/>
                </a:lnTo>
                <a:cubicBezTo>
                  <a:pt x="908038" y="276262"/>
                  <a:pt x="947291" y="181756"/>
                  <a:pt x="1018543" y="110505"/>
                </a:cubicBezTo>
                <a:cubicBezTo>
                  <a:pt x="1089794" y="39253"/>
                  <a:pt x="1184114" y="0"/>
                  <a:pt x="1284387" y="0"/>
                </a:cubicBezTo>
                <a:cubicBezTo>
                  <a:pt x="1384660" y="0"/>
                  <a:pt x="1478980" y="39253"/>
                  <a:pt x="1550231" y="110505"/>
                </a:cubicBezTo>
                <a:cubicBezTo>
                  <a:pt x="1621482" y="181756"/>
                  <a:pt x="1660736" y="276076"/>
                  <a:pt x="1660736" y="376349"/>
                </a:cubicBezTo>
                <a:cubicBezTo>
                  <a:pt x="1660736" y="476622"/>
                  <a:pt x="1621482" y="570942"/>
                  <a:pt x="1550231" y="642193"/>
                </a:cubicBezTo>
                <a:cubicBezTo>
                  <a:pt x="1478794" y="713259"/>
                  <a:pt x="1384288" y="752512"/>
                  <a:pt x="1284201" y="752512"/>
                </a:cubicBezTo>
                <a:close/>
                <a:moveTo>
                  <a:pt x="1019659" y="640891"/>
                </a:moveTo>
                <a:lnTo>
                  <a:pt x="1284387" y="640891"/>
                </a:lnTo>
                <a:cubicBezTo>
                  <a:pt x="1430238" y="640891"/>
                  <a:pt x="1549115" y="522201"/>
                  <a:pt x="1549115" y="376163"/>
                </a:cubicBezTo>
                <a:cubicBezTo>
                  <a:pt x="1549115" y="230312"/>
                  <a:pt x="1430424" y="111435"/>
                  <a:pt x="1284387" y="111435"/>
                </a:cubicBezTo>
                <a:cubicBezTo>
                  <a:pt x="1138349" y="111435"/>
                  <a:pt x="1019659" y="230125"/>
                  <a:pt x="1019659" y="376163"/>
                </a:cubicBezTo>
                <a:lnTo>
                  <a:pt x="1019659" y="640891"/>
                </a:lnTo>
                <a:close/>
                <a:moveTo>
                  <a:pt x="376349" y="1607158"/>
                </a:moveTo>
                <a:cubicBezTo>
                  <a:pt x="276262" y="1607158"/>
                  <a:pt x="181756" y="1567904"/>
                  <a:pt x="110505" y="1496653"/>
                </a:cubicBezTo>
                <a:cubicBezTo>
                  <a:pt x="39253" y="1425401"/>
                  <a:pt x="0" y="1330896"/>
                  <a:pt x="0" y="1230809"/>
                </a:cubicBezTo>
                <a:cubicBezTo>
                  <a:pt x="0" y="1130722"/>
                  <a:pt x="39253" y="1036216"/>
                  <a:pt x="110505" y="964964"/>
                </a:cubicBezTo>
                <a:cubicBezTo>
                  <a:pt x="181756" y="893713"/>
                  <a:pt x="276076" y="854459"/>
                  <a:pt x="376349" y="854459"/>
                </a:cubicBezTo>
                <a:lnTo>
                  <a:pt x="695958" y="854459"/>
                </a:lnTo>
                <a:cubicBezTo>
                  <a:pt x="727211" y="854459"/>
                  <a:pt x="752512" y="879760"/>
                  <a:pt x="752512" y="911014"/>
                </a:cubicBezTo>
                <a:lnTo>
                  <a:pt x="752512" y="1230623"/>
                </a:lnTo>
                <a:cubicBezTo>
                  <a:pt x="752512" y="1330709"/>
                  <a:pt x="713259" y="1425215"/>
                  <a:pt x="642007" y="1496467"/>
                </a:cubicBezTo>
                <a:cubicBezTo>
                  <a:pt x="570756" y="1567718"/>
                  <a:pt x="476436" y="1607158"/>
                  <a:pt x="376349" y="1607158"/>
                </a:cubicBezTo>
                <a:close/>
                <a:moveTo>
                  <a:pt x="376349" y="966267"/>
                </a:moveTo>
                <a:cubicBezTo>
                  <a:pt x="230312" y="966267"/>
                  <a:pt x="111621" y="1084957"/>
                  <a:pt x="111621" y="1230809"/>
                </a:cubicBezTo>
                <a:cubicBezTo>
                  <a:pt x="111621" y="1376660"/>
                  <a:pt x="230312" y="1495537"/>
                  <a:pt x="376349" y="1495537"/>
                </a:cubicBezTo>
                <a:cubicBezTo>
                  <a:pt x="522201" y="1495537"/>
                  <a:pt x="641077" y="1376846"/>
                  <a:pt x="641077" y="1230809"/>
                </a:cubicBezTo>
                <a:lnTo>
                  <a:pt x="641077" y="966267"/>
                </a:lnTo>
                <a:lnTo>
                  <a:pt x="376349" y="966267"/>
                </a:lnTo>
                <a:close/>
                <a:moveTo>
                  <a:pt x="1284201" y="1607158"/>
                </a:moveTo>
                <a:cubicBezTo>
                  <a:pt x="1184114" y="1607158"/>
                  <a:pt x="1089608" y="1567904"/>
                  <a:pt x="1018357" y="1496653"/>
                </a:cubicBezTo>
                <a:cubicBezTo>
                  <a:pt x="947105" y="1425401"/>
                  <a:pt x="907852" y="1331082"/>
                  <a:pt x="907852" y="1230809"/>
                </a:cubicBezTo>
                <a:lnTo>
                  <a:pt x="907852" y="911200"/>
                </a:lnTo>
                <a:cubicBezTo>
                  <a:pt x="907852" y="879946"/>
                  <a:pt x="933152" y="854646"/>
                  <a:pt x="964406" y="854646"/>
                </a:cubicBezTo>
                <a:lnTo>
                  <a:pt x="1284015" y="854646"/>
                </a:lnTo>
                <a:cubicBezTo>
                  <a:pt x="1384102" y="854646"/>
                  <a:pt x="1478607" y="893899"/>
                  <a:pt x="1549859" y="965150"/>
                </a:cubicBezTo>
                <a:cubicBezTo>
                  <a:pt x="1621110" y="1036402"/>
                  <a:pt x="1660364" y="1130722"/>
                  <a:pt x="1660364" y="1230995"/>
                </a:cubicBezTo>
                <a:cubicBezTo>
                  <a:pt x="1660364" y="1331268"/>
                  <a:pt x="1621296" y="1425401"/>
                  <a:pt x="1550045" y="1496653"/>
                </a:cubicBezTo>
                <a:cubicBezTo>
                  <a:pt x="1478794" y="1567904"/>
                  <a:pt x="1384288" y="1607158"/>
                  <a:pt x="1284201" y="1607158"/>
                </a:cubicBezTo>
                <a:close/>
                <a:moveTo>
                  <a:pt x="1019659" y="966267"/>
                </a:moveTo>
                <a:lnTo>
                  <a:pt x="1019659" y="1230995"/>
                </a:lnTo>
                <a:cubicBezTo>
                  <a:pt x="1019659" y="1376846"/>
                  <a:pt x="1138349" y="1495723"/>
                  <a:pt x="1284387" y="1495723"/>
                </a:cubicBezTo>
                <a:cubicBezTo>
                  <a:pt x="1430424" y="1495723"/>
                  <a:pt x="1549115" y="1377032"/>
                  <a:pt x="1549115" y="1230995"/>
                </a:cubicBezTo>
                <a:cubicBezTo>
                  <a:pt x="1549115" y="1084957"/>
                  <a:pt x="1430424" y="966267"/>
                  <a:pt x="1284387" y="966267"/>
                </a:cubicBezTo>
                <a:lnTo>
                  <a:pt x="1019659" y="966267"/>
                </a:lnTo>
                <a:close/>
              </a:path>
            </a:pathLst>
          </a:custGeom>
          <a:solidFill>
            <a:schemeClr val="accent1"/>
          </a:solidFill>
          <a:ln w="1860" cap="flat">
            <a:noFill/>
            <a:miter/>
          </a:ln>
        </p:spPr>
        <p:txBody>
          <a:bodyPr vert="horz" wrap="square" lIns="91440" tIns="45720" rIns="91440" bIns="45720" rtlCol="0" anchor="ctr"/>
          <a:lstStyle/>
          <a:p>
            <a:pPr algn="l">
              <a:lnSpc>
                <a:spcPct val="110000"/>
              </a:lnSpc>
            </a:pPr>
            <a:endParaRPr kumimoji="1" lang="zh-CN" altLang="en-US"/>
          </a:p>
        </p:txBody>
      </p:sp>
      <p:sp>
        <p:nvSpPr>
          <p:cNvPr id="10" name="标题 1"/>
          <p:cNvSpPr txBox="1"/>
          <p:nvPr/>
        </p:nvSpPr>
        <p:spPr>
          <a:xfrm>
            <a:off x="6520205" y="2429510"/>
            <a:ext cx="4913875" cy="3295649"/>
          </a:xfrm>
          <a:prstGeom prst="rect">
            <a:avLst/>
          </a:prstGeom>
          <a:noFill/>
          <a:ln>
            <a:noFill/>
          </a:ln>
        </p:spPr>
        <p:txBody>
          <a:bodyPr vert="horz" wrap="square" lIns="91440" tIns="45720" rIns="91440" bIns="45720" rtlCol="0" anchor="t"/>
          <a:lstStyle/>
          <a:p>
            <a:pPr algn="l">
              <a:lnSpc>
                <a:spcPct val="150000"/>
              </a:lnSpc>
            </a:pPr>
            <a:r>
              <a:rPr kumimoji="1" lang="en-US" altLang="zh-CN" sz="200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《合伙企业法》规定，合伙企业进行清算前，合伙人不得请求分割合伙企业的财产，但合伙企业法另有规定的除外。</a:t>
            </a:r>
            <a:endParaRPr kumimoji="1" lang="zh-CN" altLang="en-US" sz="2000"/>
          </a:p>
        </p:txBody>
      </p:sp>
      <p:sp>
        <p:nvSpPr>
          <p:cNvPr id="11" name="标题 1"/>
          <p:cNvSpPr txBox="1"/>
          <p:nvPr/>
        </p:nvSpPr>
        <p:spPr>
          <a:xfrm>
            <a:off x="6520205" y="1543050"/>
            <a:ext cx="4179118" cy="685800"/>
          </a:xfrm>
          <a:prstGeom prst="rect">
            <a:avLst/>
          </a:prstGeom>
          <a:noFill/>
          <a:ln>
            <a:noFill/>
          </a:ln>
        </p:spPr>
        <p:txBody>
          <a:bodyPr vert="horz" wrap="square" lIns="91440" tIns="45720" rIns="91440" bIns="45720" rtlCol="0" anchor="b"/>
          <a:lstStyle/>
          <a:p>
            <a:pPr algn="l">
              <a:lnSpc>
                <a:spcPct val="110000"/>
              </a:lnSpc>
            </a:pPr>
            <a:r>
              <a:rPr kumimoji="1" lang="en-US" altLang="zh-CN" sz="2400">
                <a:ln w="12700">
                  <a:noFill/>
                </a:ln>
                <a:solidFill>
                  <a:srgbClr val="262626">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合伙企业财产的分割</a:t>
            </a:r>
            <a:endParaRPr kumimoji="1" lang="en-US" altLang="zh-CN" sz="2400">
              <a:ln w="12700">
                <a:noFill/>
              </a:ln>
              <a:solidFill>
                <a:srgbClr val="262626">
                  <a:alpha val="100000"/>
                </a:srgbClr>
              </a:solidFill>
              <a:latin typeface="Source Han Sans CN Bold Bold" panose="020B0800000000000000" charset="-122"/>
              <a:ea typeface="Source Han Sans CN Bold Bold" panose="020B0800000000000000" charset="-122"/>
              <a:cs typeface="Source Han Sans CN Bold Bold" panose="020B0800000000000000" charset="-122"/>
            </a:endParaRPr>
          </a:p>
        </p:txBody>
      </p:sp>
      <p:sp>
        <p:nvSpPr>
          <p:cNvPr id="12" name="标题 1"/>
          <p:cNvSpPr txBox="1"/>
          <p:nvPr/>
        </p:nvSpPr>
        <p:spPr>
          <a:xfrm>
            <a:off x="844132" y="843280"/>
            <a:ext cx="2628000" cy="45719"/>
          </a:xfrm>
          <a:prstGeom prst="rect">
            <a:avLst/>
          </a:prstGeom>
          <a:gradFill>
            <a:gsLst>
              <a:gs pos="10000">
                <a:schemeClr val="accent1"/>
              </a:gs>
              <a:gs pos="88000">
                <a:schemeClr val="accent1">
                  <a:alpha val="0"/>
                </a:schemeClr>
              </a:gs>
            </a:gsLst>
            <a:lin ang="0" scaled="0"/>
          </a:gra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13" name="标题 1"/>
          <p:cNvSpPr txBox="1"/>
          <p:nvPr/>
        </p:nvSpPr>
        <p:spPr>
          <a:xfrm rot="10800000">
            <a:off x="-272825" y="843280"/>
            <a:ext cx="1160150" cy="280670"/>
          </a:xfrm>
          <a:custGeom>
            <a:avLst/>
            <a:gdLst>
              <a:gd name="connsiteX0" fmla="*/ 1160150 w 1160150"/>
              <a:gd name="connsiteY0" fmla="*/ 280670 h 280670"/>
              <a:gd name="connsiteX1" fmla="*/ 453850 w 1160150"/>
              <a:gd name="connsiteY1" fmla="*/ 280670 h 280670"/>
              <a:gd name="connsiteX2" fmla="*/ 407796 w 1160150"/>
              <a:gd name="connsiteY2" fmla="*/ 280670 h 280670"/>
              <a:gd name="connsiteX3" fmla="*/ 404563 w 1160150"/>
              <a:gd name="connsiteY3" fmla="*/ 280670 h 280670"/>
              <a:gd name="connsiteX4" fmla="*/ 226925 w 1160150"/>
              <a:gd name="connsiteY4" fmla="*/ 60960 h 280670"/>
              <a:gd name="connsiteX5" fmla="*/ 49287 w 1160150"/>
              <a:gd name="connsiteY5" fmla="*/ 280670 h 280670"/>
              <a:gd name="connsiteX6" fmla="*/ 0 w 1160150"/>
              <a:gd name="connsiteY6" fmla="*/ 280670 h 280670"/>
              <a:gd name="connsiteX7" fmla="*/ 226925 w 1160150"/>
              <a:gd name="connsiteY7" fmla="*/ 0 h 280670"/>
              <a:gd name="connsiteX8" fmla="*/ 416886 w 1160150"/>
              <a:gd name="connsiteY8" fmla="*/ 234951 h 280670"/>
              <a:gd name="connsiteX9" fmla="*/ 1160150 w 1160150"/>
              <a:gd name="connsiteY9" fmla="*/ 234951 h 280670"/>
            </a:gdLst>
            <a:ahLst/>
            <a:cxnLst/>
            <a:rect l="l" t="t" r="r" b="b"/>
            <a:pathLst>
              <a:path w="1160150" h="280670">
                <a:moveTo>
                  <a:pt x="1160150" y="280670"/>
                </a:moveTo>
                <a:lnTo>
                  <a:pt x="453850" y="280670"/>
                </a:lnTo>
                <a:lnTo>
                  <a:pt x="407796" y="280670"/>
                </a:lnTo>
                <a:lnTo>
                  <a:pt x="404563" y="280670"/>
                </a:lnTo>
                <a:lnTo>
                  <a:pt x="226925" y="60960"/>
                </a:lnTo>
                <a:lnTo>
                  <a:pt x="49287" y="280670"/>
                </a:lnTo>
                <a:lnTo>
                  <a:pt x="0" y="280670"/>
                </a:lnTo>
                <a:lnTo>
                  <a:pt x="226925" y="0"/>
                </a:lnTo>
                <a:lnTo>
                  <a:pt x="416886" y="234951"/>
                </a:lnTo>
                <a:lnTo>
                  <a:pt x="1160150" y="234951"/>
                </a:lnTo>
                <a:close/>
              </a:path>
            </a:pathLst>
          </a:cu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14" name="标题 1"/>
          <p:cNvSpPr txBox="1"/>
          <p:nvPr/>
        </p:nvSpPr>
        <p:spPr>
          <a:xfrm>
            <a:off x="480393" y="236733"/>
            <a:ext cx="7780158" cy="432000"/>
          </a:xfrm>
          <a:prstGeom prst="rect">
            <a:avLst/>
          </a:prstGeom>
          <a:noFill/>
          <a:ln cap="sq">
            <a:noFill/>
          </a:ln>
        </p:spPr>
        <p:txBody>
          <a:bodyPr vert="horz" wrap="square" lIns="0" tIns="0" rIns="0" bIns="0" rtlCol="0" anchor="ctr"/>
          <a:lstStyle/>
          <a:p>
            <a:pPr algn="l">
              <a:lnSpc>
                <a:spcPct val="150000"/>
              </a:lnSpc>
            </a:pPr>
            <a:r>
              <a:rPr kumimoji="1" lang="zh-CN" altLang="en-US" sz="3200" dirty="0" smtClean="0">
                <a:ln w="12700">
                  <a:noFill/>
                </a:ln>
                <a:solidFill>
                  <a:srgbClr val="000000">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二（二）</a:t>
            </a:r>
            <a:r>
              <a:rPr kumimoji="1" lang="en-US" altLang="zh-CN" sz="3200" dirty="0" err="1" smtClean="0">
                <a:ln w="12700">
                  <a:noFill/>
                </a:ln>
                <a:solidFill>
                  <a:srgbClr val="000000">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合伙企业财产</a:t>
            </a:r>
            <a:endParaRPr kumimoji="1" lang="zh-CN" altLang="en-US" dirty="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 1"/>
          <p:cNvSpPr txBox="1"/>
          <p:nvPr/>
        </p:nvSpPr>
        <p:spPr>
          <a:xfrm>
            <a:off x="0" y="0"/>
            <a:ext cx="12192000" cy="6858000"/>
          </a:xfrm>
          <a:prstGeom prst="rect">
            <a:avLst/>
          </a:prstGeom>
          <a:gradFill>
            <a:gsLst>
              <a:gs pos="0">
                <a:schemeClr val="accent1">
                  <a:lumMod val="20000"/>
                  <a:lumOff val="80000"/>
                  <a:alpha val="38000"/>
                </a:schemeClr>
              </a:gs>
              <a:gs pos="100000">
                <a:schemeClr val="bg1">
                  <a:alpha val="32000"/>
                </a:schemeClr>
              </a:gs>
            </a:gsLst>
            <a:lin ang="16200000" scaled="0"/>
          </a:gra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 name="标题 1"/>
          <p:cNvSpPr txBox="1"/>
          <p:nvPr/>
        </p:nvSpPr>
        <p:spPr>
          <a:xfrm>
            <a:off x="1331434" y="2044693"/>
            <a:ext cx="3833328" cy="2820659"/>
          </a:xfrm>
          <a:prstGeom prst="roundRect">
            <a:avLst>
              <a:gd name="adj" fmla="val 5152"/>
            </a:avLst>
          </a:prstGeom>
          <a:noFill/>
          <a:ln w="12700" cap="sq">
            <a:solidFill>
              <a:schemeClr val="accent1"/>
            </a:solidFill>
            <a:miter/>
          </a:ln>
        </p:spPr>
        <p:txBody>
          <a:bodyPr vert="horz" wrap="square" lIns="91440" tIns="45720" rIns="91440" bIns="45720" rtlCol="0" anchor="ctr"/>
          <a:lstStyle/>
          <a:p>
            <a:pPr algn="ctr">
              <a:lnSpc>
                <a:spcPct val="110000"/>
              </a:lnSpc>
            </a:pPr>
            <a:endParaRPr kumimoji="1" lang="zh-CN" altLang="en-US"/>
          </a:p>
        </p:txBody>
      </p:sp>
      <p:sp>
        <p:nvSpPr>
          <p:cNvPr id="4" name="标题 1"/>
          <p:cNvSpPr txBox="1"/>
          <p:nvPr/>
        </p:nvSpPr>
        <p:spPr>
          <a:xfrm>
            <a:off x="2667250" y="1447132"/>
            <a:ext cx="1161695" cy="1161693"/>
          </a:xfrm>
          <a:prstGeom prst="ellipse">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5" name="标题 1"/>
          <p:cNvSpPr txBox="1"/>
          <p:nvPr/>
        </p:nvSpPr>
        <p:spPr>
          <a:xfrm>
            <a:off x="2989014" y="1788308"/>
            <a:ext cx="518168" cy="479341"/>
          </a:xfrm>
          <a:custGeom>
            <a:avLst/>
            <a:gdLst>
              <a:gd name="connsiteX0" fmla="*/ 56258 w 778320"/>
              <a:gd name="connsiteY0" fmla="*/ 333700 h 720001"/>
              <a:gd name="connsiteX1" fmla="*/ 56258 w 778320"/>
              <a:gd name="connsiteY1" fmla="*/ 627457 h 720001"/>
              <a:gd name="connsiteX2" fmla="*/ 66946 w 778320"/>
              <a:gd name="connsiteY2" fmla="*/ 653054 h 720001"/>
              <a:gd name="connsiteX3" fmla="*/ 92544 w 778320"/>
              <a:gd name="connsiteY3" fmla="*/ 663743 h 720001"/>
              <a:gd name="connsiteX4" fmla="*/ 685683 w 778320"/>
              <a:gd name="connsiteY4" fmla="*/ 663743 h 720001"/>
              <a:gd name="connsiteX5" fmla="*/ 711281 w 778320"/>
              <a:gd name="connsiteY5" fmla="*/ 653054 h 720001"/>
              <a:gd name="connsiteX6" fmla="*/ 721969 w 778320"/>
              <a:gd name="connsiteY6" fmla="*/ 627457 h 720001"/>
              <a:gd name="connsiteX7" fmla="*/ 721969 w 778320"/>
              <a:gd name="connsiteY7" fmla="*/ 333700 h 720001"/>
              <a:gd name="connsiteX8" fmla="*/ 92544 w 778320"/>
              <a:gd name="connsiteY8" fmla="*/ 142049 h 720001"/>
              <a:gd name="connsiteX9" fmla="*/ 56258 w 778320"/>
              <a:gd name="connsiteY9" fmla="*/ 178336 h 720001"/>
              <a:gd name="connsiteX10" fmla="*/ 56258 w 778320"/>
              <a:gd name="connsiteY10" fmla="*/ 277443 h 720001"/>
              <a:gd name="connsiteX11" fmla="*/ 721969 w 778320"/>
              <a:gd name="connsiteY11" fmla="*/ 277443 h 720001"/>
              <a:gd name="connsiteX12" fmla="*/ 721969 w 778320"/>
              <a:gd name="connsiteY12" fmla="*/ 178336 h 720001"/>
              <a:gd name="connsiteX13" fmla="*/ 685683 w 778320"/>
              <a:gd name="connsiteY13" fmla="*/ 142049 h 720001"/>
              <a:gd name="connsiteX14" fmla="*/ 561355 w 778320"/>
              <a:gd name="connsiteY14" fmla="*/ 142049 h 720001"/>
              <a:gd name="connsiteX15" fmla="*/ 561355 w 778320"/>
              <a:gd name="connsiteY15" fmla="*/ 201026 h 720001"/>
              <a:gd name="connsiteX16" fmla="*/ 533226 w 778320"/>
              <a:gd name="connsiteY16" fmla="*/ 229249 h 720001"/>
              <a:gd name="connsiteX17" fmla="*/ 505097 w 778320"/>
              <a:gd name="connsiteY17" fmla="*/ 201120 h 720001"/>
              <a:gd name="connsiteX18" fmla="*/ 505097 w 778320"/>
              <a:gd name="connsiteY18" fmla="*/ 142049 h 720001"/>
              <a:gd name="connsiteX19" fmla="*/ 273129 w 778320"/>
              <a:gd name="connsiteY19" fmla="*/ 142049 h 720001"/>
              <a:gd name="connsiteX20" fmla="*/ 273129 w 778320"/>
              <a:gd name="connsiteY20" fmla="*/ 201026 h 720001"/>
              <a:gd name="connsiteX21" fmla="*/ 245001 w 778320"/>
              <a:gd name="connsiteY21" fmla="*/ 229249 h 720001"/>
              <a:gd name="connsiteX22" fmla="*/ 216872 w 778320"/>
              <a:gd name="connsiteY22" fmla="*/ 201120 h 720001"/>
              <a:gd name="connsiteX23" fmla="*/ 216872 w 778320"/>
              <a:gd name="connsiteY23" fmla="*/ 142049 h 720001"/>
              <a:gd name="connsiteX24" fmla="*/ 245001 w 778320"/>
              <a:gd name="connsiteY24" fmla="*/ 0 h 720001"/>
              <a:gd name="connsiteX25" fmla="*/ 273129 w 778320"/>
              <a:gd name="connsiteY25" fmla="*/ 28129 h 720001"/>
              <a:gd name="connsiteX26" fmla="*/ 273129 w 778320"/>
              <a:gd name="connsiteY26" fmla="*/ 85792 h 720001"/>
              <a:gd name="connsiteX27" fmla="*/ 505097 w 778320"/>
              <a:gd name="connsiteY27" fmla="*/ 85792 h 720001"/>
              <a:gd name="connsiteX28" fmla="*/ 505097 w 778320"/>
              <a:gd name="connsiteY28" fmla="*/ 28129 h 720001"/>
              <a:gd name="connsiteX29" fmla="*/ 533226 w 778320"/>
              <a:gd name="connsiteY29" fmla="*/ 0 h 720001"/>
              <a:gd name="connsiteX30" fmla="*/ 561355 w 778320"/>
              <a:gd name="connsiteY30" fmla="*/ 28129 h 720001"/>
              <a:gd name="connsiteX31" fmla="*/ 561355 w 778320"/>
              <a:gd name="connsiteY31" fmla="*/ 85792 h 720001"/>
              <a:gd name="connsiteX32" fmla="*/ 685683 w 778320"/>
              <a:gd name="connsiteY32" fmla="*/ 85792 h 720001"/>
              <a:gd name="connsiteX33" fmla="*/ 778320 w 778320"/>
              <a:gd name="connsiteY33" fmla="*/ 178336 h 720001"/>
              <a:gd name="connsiteX34" fmla="*/ 778320 w 778320"/>
              <a:gd name="connsiteY34" fmla="*/ 627457 h 720001"/>
              <a:gd name="connsiteX35" fmla="*/ 685777 w 778320"/>
              <a:gd name="connsiteY35" fmla="*/ 720001 h 720001"/>
              <a:gd name="connsiteX36" fmla="*/ 92544 w 778320"/>
              <a:gd name="connsiteY36" fmla="*/ 720001 h 720001"/>
              <a:gd name="connsiteX37" fmla="*/ 0 w 778320"/>
              <a:gd name="connsiteY37" fmla="*/ 627457 h 720001"/>
              <a:gd name="connsiteX38" fmla="*/ 0 w 778320"/>
              <a:gd name="connsiteY38" fmla="*/ 333700 h 720001"/>
              <a:gd name="connsiteX39" fmla="*/ 0 w 778320"/>
              <a:gd name="connsiteY39" fmla="*/ 277443 h 720001"/>
              <a:gd name="connsiteX40" fmla="*/ 0 w 778320"/>
              <a:gd name="connsiteY40" fmla="*/ 178336 h 720001"/>
              <a:gd name="connsiteX41" fmla="*/ 92544 w 778320"/>
              <a:gd name="connsiteY41" fmla="*/ 85792 h 720001"/>
              <a:gd name="connsiteX42" fmla="*/ 216872 w 778320"/>
              <a:gd name="connsiteY42" fmla="*/ 85792 h 720001"/>
              <a:gd name="connsiteX43" fmla="*/ 216872 w 778320"/>
              <a:gd name="connsiteY43" fmla="*/ 28129 h 720001"/>
              <a:gd name="connsiteX44" fmla="*/ 245001 w 778320"/>
              <a:gd name="connsiteY44" fmla="*/ 0 h 720001"/>
            </a:gdLst>
            <a:ahLst/>
            <a:cxnLst/>
            <a:rect l="l" t="t" r="r" b="b"/>
            <a:pathLst>
              <a:path w="778320" h="720001">
                <a:moveTo>
                  <a:pt x="56258" y="333700"/>
                </a:moveTo>
                <a:lnTo>
                  <a:pt x="56258" y="627457"/>
                </a:lnTo>
                <a:cubicBezTo>
                  <a:pt x="56258" y="637115"/>
                  <a:pt x="60008" y="646116"/>
                  <a:pt x="66946" y="653054"/>
                </a:cubicBezTo>
                <a:cubicBezTo>
                  <a:pt x="73885" y="659899"/>
                  <a:pt x="82980" y="663743"/>
                  <a:pt x="92544" y="663743"/>
                </a:cubicBezTo>
                <a:lnTo>
                  <a:pt x="685683" y="663743"/>
                </a:lnTo>
                <a:cubicBezTo>
                  <a:pt x="695341" y="663743"/>
                  <a:pt x="704342" y="659993"/>
                  <a:pt x="711281" y="653054"/>
                </a:cubicBezTo>
                <a:cubicBezTo>
                  <a:pt x="718125" y="646116"/>
                  <a:pt x="721969" y="637021"/>
                  <a:pt x="721969" y="627457"/>
                </a:cubicBezTo>
                <a:lnTo>
                  <a:pt x="721969" y="333700"/>
                </a:lnTo>
                <a:close/>
                <a:moveTo>
                  <a:pt x="92544" y="142049"/>
                </a:moveTo>
                <a:cubicBezTo>
                  <a:pt x="72478" y="142049"/>
                  <a:pt x="56258" y="158364"/>
                  <a:pt x="56258" y="178336"/>
                </a:cubicBezTo>
                <a:lnTo>
                  <a:pt x="56258" y="277443"/>
                </a:lnTo>
                <a:lnTo>
                  <a:pt x="721969" y="277443"/>
                </a:lnTo>
                <a:lnTo>
                  <a:pt x="721969" y="178336"/>
                </a:lnTo>
                <a:cubicBezTo>
                  <a:pt x="721969" y="158270"/>
                  <a:pt x="705655" y="142049"/>
                  <a:pt x="685683" y="142049"/>
                </a:cubicBezTo>
                <a:lnTo>
                  <a:pt x="561355" y="142049"/>
                </a:lnTo>
                <a:lnTo>
                  <a:pt x="561355" y="201026"/>
                </a:lnTo>
                <a:cubicBezTo>
                  <a:pt x="561355" y="216591"/>
                  <a:pt x="548790" y="229249"/>
                  <a:pt x="533226" y="229249"/>
                </a:cubicBezTo>
                <a:cubicBezTo>
                  <a:pt x="517661" y="229249"/>
                  <a:pt x="505097" y="216685"/>
                  <a:pt x="505097" y="201120"/>
                </a:cubicBezTo>
                <a:lnTo>
                  <a:pt x="505097" y="142049"/>
                </a:lnTo>
                <a:lnTo>
                  <a:pt x="273129" y="142049"/>
                </a:lnTo>
                <a:lnTo>
                  <a:pt x="273129" y="201026"/>
                </a:lnTo>
                <a:cubicBezTo>
                  <a:pt x="273129" y="216591"/>
                  <a:pt x="260565" y="229249"/>
                  <a:pt x="245001" y="229249"/>
                </a:cubicBezTo>
                <a:cubicBezTo>
                  <a:pt x="229436" y="229249"/>
                  <a:pt x="216872" y="216685"/>
                  <a:pt x="216872" y="201120"/>
                </a:cubicBezTo>
                <a:lnTo>
                  <a:pt x="216872" y="142049"/>
                </a:lnTo>
                <a:close/>
                <a:moveTo>
                  <a:pt x="245001" y="0"/>
                </a:moveTo>
                <a:cubicBezTo>
                  <a:pt x="260565" y="0"/>
                  <a:pt x="273129" y="12564"/>
                  <a:pt x="273129" y="28129"/>
                </a:cubicBezTo>
                <a:lnTo>
                  <a:pt x="273129" y="85792"/>
                </a:lnTo>
                <a:lnTo>
                  <a:pt x="505097" y="85792"/>
                </a:lnTo>
                <a:lnTo>
                  <a:pt x="505097" y="28129"/>
                </a:lnTo>
                <a:cubicBezTo>
                  <a:pt x="505097" y="12564"/>
                  <a:pt x="517661" y="0"/>
                  <a:pt x="533226" y="0"/>
                </a:cubicBezTo>
                <a:cubicBezTo>
                  <a:pt x="548790" y="0"/>
                  <a:pt x="561355" y="12564"/>
                  <a:pt x="561355" y="28129"/>
                </a:cubicBezTo>
                <a:lnTo>
                  <a:pt x="561355" y="85792"/>
                </a:lnTo>
                <a:lnTo>
                  <a:pt x="685683" y="85792"/>
                </a:lnTo>
                <a:cubicBezTo>
                  <a:pt x="736784" y="85792"/>
                  <a:pt x="778227" y="127235"/>
                  <a:pt x="778320" y="178336"/>
                </a:cubicBezTo>
                <a:lnTo>
                  <a:pt x="778320" y="627457"/>
                </a:lnTo>
                <a:cubicBezTo>
                  <a:pt x="778320" y="678370"/>
                  <a:pt x="736690" y="720001"/>
                  <a:pt x="685777" y="720001"/>
                </a:cubicBezTo>
                <a:lnTo>
                  <a:pt x="92544" y="720001"/>
                </a:lnTo>
                <a:cubicBezTo>
                  <a:pt x="41631" y="720001"/>
                  <a:pt x="0" y="678370"/>
                  <a:pt x="0" y="627457"/>
                </a:cubicBezTo>
                <a:lnTo>
                  <a:pt x="0" y="333700"/>
                </a:lnTo>
                <a:lnTo>
                  <a:pt x="0" y="277443"/>
                </a:lnTo>
                <a:lnTo>
                  <a:pt x="0" y="178336"/>
                </a:lnTo>
                <a:cubicBezTo>
                  <a:pt x="0" y="127235"/>
                  <a:pt x="41443" y="85792"/>
                  <a:pt x="92544" y="85792"/>
                </a:cubicBezTo>
                <a:lnTo>
                  <a:pt x="216872" y="85792"/>
                </a:lnTo>
                <a:lnTo>
                  <a:pt x="216872" y="28129"/>
                </a:lnTo>
                <a:cubicBezTo>
                  <a:pt x="216872" y="12564"/>
                  <a:pt x="229436" y="0"/>
                  <a:pt x="245001" y="0"/>
                </a:cubicBezTo>
                <a:close/>
              </a:path>
            </a:pathLst>
          </a:custGeom>
          <a:solidFill>
            <a:schemeClr val="bg1"/>
          </a:solidFill>
          <a:ln w="1860" cap="flat">
            <a:noFill/>
            <a:miter/>
          </a:ln>
        </p:spPr>
        <p:txBody>
          <a:bodyPr vert="horz" wrap="square" lIns="91440" tIns="45720" rIns="91440" bIns="45720" rtlCol="0" anchor="ctr"/>
          <a:lstStyle/>
          <a:p>
            <a:pPr algn="l">
              <a:lnSpc>
                <a:spcPct val="110000"/>
              </a:lnSpc>
            </a:pPr>
            <a:endParaRPr kumimoji="1" lang="zh-CN" altLang="en-US"/>
          </a:p>
        </p:txBody>
      </p:sp>
      <p:sp>
        <p:nvSpPr>
          <p:cNvPr id="6" name="标题 1"/>
          <p:cNvSpPr txBox="1"/>
          <p:nvPr/>
        </p:nvSpPr>
        <p:spPr>
          <a:xfrm>
            <a:off x="659014" y="2704937"/>
            <a:ext cx="5178170" cy="3189868"/>
          </a:xfrm>
          <a:prstGeom prst="roundRect">
            <a:avLst>
              <a:gd name="adj" fmla="val 5152"/>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7" name="标题 1"/>
          <p:cNvSpPr txBox="1"/>
          <p:nvPr/>
        </p:nvSpPr>
        <p:spPr>
          <a:xfrm>
            <a:off x="739537" y="2824710"/>
            <a:ext cx="5017125" cy="2999621"/>
          </a:xfrm>
          <a:prstGeom prst="roundRect">
            <a:avLst>
              <a:gd name="adj" fmla="val 5152"/>
            </a:avLst>
          </a:prstGeom>
          <a:solidFill>
            <a:schemeClr val="accent1"/>
          </a:solidFill>
          <a:ln w="12700" cap="sq">
            <a:solidFill>
              <a:schemeClr val="bg1"/>
            </a:solidFill>
            <a:miter/>
          </a:ln>
        </p:spPr>
        <p:txBody>
          <a:bodyPr vert="horz" wrap="square" lIns="91440" tIns="45720" rIns="91440" bIns="45720" rtlCol="0" anchor="ctr"/>
          <a:lstStyle/>
          <a:p>
            <a:pPr algn="ctr">
              <a:lnSpc>
                <a:spcPct val="110000"/>
              </a:lnSpc>
            </a:pPr>
            <a:endParaRPr kumimoji="1" lang="zh-CN" altLang="en-US"/>
          </a:p>
        </p:txBody>
      </p:sp>
      <p:sp>
        <p:nvSpPr>
          <p:cNvPr id="8" name="标题 1"/>
          <p:cNvSpPr txBox="1"/>
          <p:nvPr/>
        </p:nvSpPr>
        <p:spPr>
          <a:xfrm>
            <a:off x="1331867" y="3583052"/>
            <a:ext cx="4710034" cy="1801121"/>
          </a:xfrm>
          <a:prstGeom prst="rect">
            <a:avLst/>
          </a:prstGeom>
          <a:noFill/>
          <a:ln cap="sq">
            <a:noFill/>
          </a:ln>
        </p:spPr>
        <p:txBody>
          <a:bodyPr vert="horz" wrap="square" lIns="0" tIns="0" rIns="0" bIns="0" rtlCol="0" anchor="t"/>
          <a:lstStyle/>
          <a:p>
            <a:pPr algn="l">
              <a:lnSpc>
                <a:spcPct val="150000"/>
              </a:lnSpc>
            </a:pPr>
            <a:r>
              <a:rPr kumimoji="1" lang="en-US" altLang="zh-CN" sz="2000">
                <a:ln w="12700">
                  <a:noFill/>
                </a:ln>
                <a:solidFill>
                  <a:srgbClr val="FFFFFF">
                    <a:alpha val="100000"/>
                  </a:srgbClr>
                </a:solidFill>
                <a:latin typeface="Source Han Sans CN Normal" panose="020B0400000000000000" charset="-122"/>
                <a:ea typeface="Source Han Sans CN Normal" panose="020B0400000000000000" charset="-122"/>
                <a:cs typeface="Source Han Sans CN Normal" panose="020B0400000000000000" charset="-122"/>
              </a:rPr>
              <a:t>
1.委托一名或者数名合伙人执行。
2.合伙人分别执行。</a:t>
            </a:r>
            <a:endParaRPr kumimoji="1" lang="en-US" altLang="zh-CN" sz="2000">
              <a:ln w="12700">
                <a:noFill/>
              </a:ln>
              <a:solidFill>
                <a:srgbClr val="FFFFFF">
                  <a:alpha val="100000"/>
                </a:srgbClr>
              </a:solidFill>
              <a:latin typeface="Source Han Sans CN Normal" panose="020B0400000000000000" charset="-122"/>
              <a:ea typeface="Source Han Sans CN Normal" panose="020B0400000000000000" charset="-122"/>
              <a:cs typeface="Source Han Sans CN Normal" panose="020B0400000000000000" charset="-122"/>
            </a:endParaRPr>
          </a:p>
        </p:txBody>
      </p:sp>
      <p:sp>
        <p:nvSpPr>
          <p:cNvPr id="9" name="标题 1"/>
          <p:cNvSpPr txBox="1"/>
          <p:nvPr/>
        </p:nvSpPr>
        <p:spPr>
          <a:xfrm>
            <a:off x="893080" y="2998054"/>
            <a:ext cx="4710034" cy="821863"/>
          </a:xfrm>
          <a:prstGeom prst="rect">
            <a:avLst/>
          </a:prstGeom>
          <a:noFill/>
          <a:ln cap="sq">
            <a:noFill/>
          </a:ln>
        </p:spPr>
        <p:txBody>
          <a:bodyPr vert="horz" wrap="square" lIns="0" tIns="0" rIns="0" bIns="0" rtlCol="0" anchor="ctr"/>
          <a:lstStyle/>
          <a:p>
            <a:pPr algn="ctr">
              <a:lnSpc>
                <a:spcPct val="130000"/>
              </a:lnSpc>
            </a:pPr>
            <a:r>
              <a:rPr kumimoji="1" lang="en-US" altLang="zh-CN" sz="2400">
                <a:ln w="12700">
                  <a:noFill/>
                </a:ln>
                <a:solidFill>
                  <a:srgbClr val="FFFFFF">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合伙事务执行的形式</a:t>
            </a:r>
            <a:endParaRPr kumimoji="1" lang="zh-CN" altLang="en-US" sz="2400"/>
          </a:p>
        </p:txBody>
      </p:sp>
      <p:sp>
        <p:nvSpPr>
          <p:cNvPr id="10" name="标题 1"/>
          <p:cNvSpPr txBox="1"/>
          <p:nvPr/>
        </p:nvSpPr>
        <p:spPr>
          <a:xfrm>
            <a:off x="7014537" y="2044693"/>
            <a:ext cx="3833328" cy="2820659"/>
          </a:xfrm>
          <a:prstGeom prst="roundRect">
            <a:avLst>
              <a:gd name="adj" fmla="val 5152"/>
            </a:avLst>
          </a:prstGeom>
          <a:noFill/>
          <a:ln w="12700" cap="sq">
            <a:solidFill>
              <a:schemeClr val="accent1"/>
            </a:solidFill>
            <a:miter/>
          </a:ln>
        </p:spPr>
        <p:txBody>
          <a:bodyPr vert="horz" wrap="square" lIns="91440" tIns="45720" rIns="91440" bIns="45720" rtlCol="0" anchor="ctr"/>
          <a:lstStyle/>
          <a:p>
            <a:pPr algn="ctr">
              <a:lnSpc>
                <a:spcPct val="110000"/>
              </a:lnSpc>
            </a:pPr>
            <a:endParaRPr kumimoji="1" lang="zh-CN" altLang="en-US"/>
          </a:p>
        </p:txBody>
      </p:sp>
      <p:sp>
        <p:nvSpPr>
          <p:cNvPr id="11" name="标题 1"/>
          <p:cNvSpPr txBox="1"/>
          <p:nvPr/>
        </p:nvSpPr>
        <p:spPr>
          <a:xfrm>
            <a:off x="8350354" y="1447132"/>
            <a:ext cx="1161695" cy="1161693"/>
          </a:xfrm>
          <a:prstGeom prst="ellipse">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12" name="标题 1"/>
          <p:cNvSpPr txBox="1"/>
          <p:nvPr/>
        </p:nvSpPr>
        <p:spPr>
          <a:xfrm>
            <a:off x="8672117" y="1768895"/>
            <a:ext cx="518168" cy="518168"/>
          </a:xfrm>
          <a:custGeom>
            <a:avLst/>
            <a:gdLst>
              <a:gd name="connsiteX0" fmla="*/ 438553 w 720000"/>
              <a:gd name="connsiteY0" fmla="*/ 189601 h 720000"/>
              <a:gd name="connsiteX1" fmla="*/ 373556 w 720000"/>
              <a:gd name="connsiteY1" fmla="*/ 216451 h 720000"/>
              <a:gd name="connsiteX2" fmla="*/ 232180 w 720000"/>
              <a:gd name="connsiteY2" fmla="*/ 357827 h 720000"/>
              <a:gd name="connsiteX3" fmla="*/ 191861 w 720000"/>
              <a:gd name="connsiteY3" fmla="*/ 528226 h 720000"/>
              <a:gd name="connsiteX4" fmla="*/ 362260 w 720000"/>
              <a:gd name="connsiteY4" fmla="*/ 487907 h 720000"/>
              <a:gd name="connsiteX5" fmla="*/ 503636 w 720000"/>
              <a:gd name="connsiteY5" fmla="*/ 346444 h 720000"/>
              <a:gd name="connsiteX6" fmla="*/ 503636 w 720000"/>
              <a:gd name="connsiteY6" fmla="*/ 216365 h 720000"/>
              <a:gd name="connsiteX7" fmla="*/ 438553 w 720000"/>
              <a:gd name="connsiteY7" fmla="*/ 189601 h 720000"/>
              <a:gd name="connsiteX8" fmla="*/ 438553 w 720000"/>
              <a:gd name="connsiteY8" fmla="*/ 141636 h 720000"/>
              <a:gd name="connsiteX9" fmla="*/ 537524 w 720000"/>
              <a:gd name="connsiteY9" fmla="*/ 182476 h 720000"/>
              <a:gd name="connsiteX10" fmla="*/ 537524 w 720000"/>
              <a:gd name="connsiteY10" fmla="*/ 380420 h 720000"/>
              <a:gd name="connsiteX11" fmla="*/ 396149 w 720000"/>
              <a:gd name="connsiteY11" fmla="*/ 521796 h 720000"/>
              <a:gd name="connsiteX12" fmla="*/ 141637 w 720000"/>
              <a:gd name="connsiteY12" fmla="*/ 578364 h 720000"/>
              <a:gd name="connsiteX13" fmla="*/ 198205 w 720000"/>
              <a:gd name="connsiteY13" fmla="*/ 323852 h 720000"/>
              <a:gd name="connsiteX14" fmla="*/ 339581 w 720000"/>
              <a:gd name="connsiteY14" fmla="*/ 182476 h 720000"/>
              <a:gd name="connsiteX15" fmla="*/ 438553 w 720000"/>
              <a:gd name="connsiteY15" fmla="*/ 141636 h 720000"/>
              <a:gd name="connsiteX16" fmla="*/ 120000 w 720000"/>
              <a:gd name="connsiteY16" fmla="*/ 47965 h 720000"/>
              <a:gd name="connsiteX17" fmla="*/ 47965 w 720000"/>
              <a:gd name="connsiteY17" fmla="*/ 120000 h 720000"/>
              <a:gd name="connsiteX18" fmla="*/ 47965 w 720000"/>
              <a:gd name="connsiteY18" fmla="*/ 600000 h 720000"/>
              <a:gd name="connsiteX19" fmla="*/ 120000 w 720000"/>
              <a:gd name="connsiteY19" fmla="*/ 672035 h 720000"/>
              <a:gd name="connsiteX20" fmla="*/ 600000 w 720000"/>
              <a:gd name="connsiteY20" fmla="*/ 672035 h 720000"/>
              <a:gd name="connsiteX21" fmla="*/ 672035 w 720000"/>
              <a:gd name="connsiteY21" fmla="*/ 600000 h 720000"/>
              <a:gd name="connsiteX22" fmla="*/ 672035 w 720000"/>
              <a:gd name="connsiteY22" fmla="*/ 120000 h 720000"/>
              <a:gd name="connsiteX23" fmla="*/ 600000 w 720000"/>
              <a:gd name="connsiteY23" fmla="*/ 47965 h 720000"/>
              <a:gd name="connsiteX24" fmla="*/ 120000 w 720000"/>
              <a:gd name="connsiteY24" fmla="*/ 0 h 720000"/>
              <a:gd name="connsiteX25" fmla="*/ 600000 w 720000"/>
              <a:gd name="connsiteY25" fmla="*/ 0 h 720000"/>
              <a:gd name="connsiteX26" fmla="*/ 720000 w 720000"/>
              <a:gd name="connsiteY26" fmla="*/ 120000 h 720000"/>
              <a:gd name="connsiteX27" fmla="*/ 720000 w 720000"/>
              <a:gd name="connsiteY27" fmla="*/ 600000 h 720000"/>
              <a:gd name="connsiteX28" fmla="*/ 600000 w 720000"/>
              <a:gd name="connsiteY28" fmla="*/ 720000 h 720000"/>
              <a:gd name="connsiteX29" fmla="*/ 120000 w 720000"/>
              <a:gd name="connsiteY29" fmla="*/ 720000 h 720000"/>
              <a:gd name="connsiteX30" fmla="*/ 0 w 720000"/>
              <a:gd name="connsiteY30" fmla="*/ 600000 h 720000"/>
              <a:gd name="connsiteX31" fmla="*/ 0 w 720000"/>
              <a:gd name="connsiteY31" fmla="*/ 120000 h 720000"/>
              <a:gd name="connsiteX32" fmla="*/ 120000 w 720000"/>
              <a:gd name="connsiteY32" fmla="*/ 0 h 720000"/>
            </a:gdLst>
            <a:ahLst/>
            <a:cxnLst/>
            <a:rect l="l" t="t" r="r" b="b"/>
            <a:pathLst>
              <a:path w="720000" h="720000">
                <a:moveTo>
                  <a:pt x="438553" y="189601"/>
                </a:moveTo>
                <a:cubicBezTo>
                  <a:pt x="413875" y="189601"/>
                  <a:pt x="390761" y="199073"/>
                  <a:pt x="373556" y="216451"/>
                </a:cubicBezTo>
                <a:lnTo>
                  <a:pt x="232180" y="357827"/>
                </a:lnTo>
                <a:cubicBezTo>
                  <a:pt x="212456" y="377465"/>
                  <a:pt x="197336" y="453584"/>
                  <a:pt x="191861" y="528226"/>
                </a:cubicBezTo>
                <a:cubicBezTo>
                  <a:pt x="266503" y="522665"/>
                  <a:pt x="342622" y="507545"/>
                  <a:pt x="362260" y="487907"/>
                </a:cubicBezTo>
                <a:lnTo>
                  <a:pt x="503636" y="346444"/>
                </a:lnTo>
                <a:cubicBezTo>
                  <a:pt x="539523" y="310557"/>
                  <a:pt x="539523" y="252252"/>
                  <a:pt x="503636" y="216365"/>
                </a:cubicBezTo>
                <a:cubicBezTo>
                  <a:pt x="486344" y="199073"/>
                  <a:pt x="463230" y="189601"/>
                  <a:pt x="438553" y="189601"/>
                </a:cubicBezTo>
                <a:close/>
                <a:moveTo>
                  <a:pt x="438553" y="141636"/>
                </a:moveTo>
                <a:cubicBezTo>
                  <a:pt x="474440" y="141636"/>
                  <a:pt x="510327" y="155191"/>
                  <a:pt x="537524" y="182476"/>
                </a:cubicBezTo>
                <a:cubicBezTo>
                  <a:pt x="592007" y="236872"/>
                  <a:pt x="592007" y="325938"/>
                  <a:pt x="537524" y="380420"/>
                </a:cubicBezTo>
                <a:lnTo>
                  <a:pt x="396149" y="521796"/>
                </a:lnTo>
                <a:cubicBezTo>
                  <a:pt x="341753" y="576278"/>
                  <a:pt x="141637" y="578364"/>
                  <a:pt x="141637" y="578364"/>
                </a:cubicBezTo>
                <a:cubicBezTo>
                  <a:pt x="141637" y="578364"/>
                  <a:pt x="143723" y="378334"/>
                  <a:pt x="198205" y="323852"/>
                </a:cubicBezTo>
                <a:lnTo>
                  <a:pt x="339581" y="182476"/>
                </a:lnTo>
                <a:cubicBezTo>
                  <a:pt x="366778" y="155278"/>
                  <a:pt x="402666" y="141636"/>
                  <a:pt x="438553" y="141636"/>
                </a:cubicBezTo>
                <a:close/>
                <a:moveTo>
                  <a:pt x="120000" y="47965"/>
                </a:moveTo>
                <a:cubicBezTo>
                  <a:pt x="80290" y="47965"/>
                  <a:pt x="47965" y="80290"/>
                  <a:pt x="47965" y="120000"/>
                </a:cubicBezTo>
                <a:lnTo>
                  <a:pt x="47965" y="600000"/>
                </a:lnTo>
                <a:cubicBezTo>
                  <a:pt x="47965" y="639711"/>
                  <a:pt x="80290" y="672035"/>
                  <a:pt x="120000" y="672035"/>
                </a:cubicBezTo>
                <a:lnTo>
                  <a:pt x="600000" y="672035"/>
                </a:lnTo>
                <a:cubicBezTo>
                  <a:pt x="639711" y="672035"/>
                  <a:pt x="672035" y="639711"/>
                  <a:pt x="672035" y="600000"/>
                </a:cubicBezTo>
                <a:lnTo>
                  <a:pt x="672035" y="120000"/>
                </a:lnTo>
                <a:cubicBezTo>
                  <a:pt x="672035" y="80290"/>
                  <a:pt x="639711" y="47965"/>
                  <a:pt x="600000" y="47965"/>
                </a:cubicBezTo>
                <a:close/>
                <a:moveTo>
                  <a:pt x="120000" y="0"/>
                </a:moveTo>
                <a:lnTo>
                  <a:pt x="600000" y="0"/>
                </a:lnTo>
                <a:cubicBezTo>
                  <a:pt x="666040" y="0"/>
                  <a:pt x="720000" y="54048"/>
                  <a:pt x="720000" y="120000"/>
                </a:cubicBezTo>
                <a:lnTo>
                  <a:pt x="720000" y="600000"/>
                </a:lnTo>
                <a:cubicBezTo>
                  <a:pt x="720000" y="666039"/>
                  <a:pt x="666040" y="720000"/>
                  <a:pt x="600000" y="720000"/>
                </a:cubicBezTo>
                <a:lnTo>
                  <a:pt x="120000" y="720000"/>
                </a:lnTo>
                <a:cubicBezTo>
                  <a:pt x="53961" y="720000"/>
                  <a:pt x="0" y="666039"/>
                  <a:pt x="0" y="600000"/>
                </a:cubicBezTo>
                <a:lnTo>
                  <a:pt x="0" y="120000"/>
                </a:lnTo>
                <a:cubicBezTo>
                  <a:pt x="0" y="53961"/>
                  <a:pt x="53961" y="0"/>
                  <a:pt x="120000" y="0"/>
                </a:cubicBezTo>
                <a:close/>
              </a:path>
            </a:pathLst>
          </a:custGeom>
          <a:solidFill>
            <a:schemeClr val="bg1"/>
          </a:solidFill>
          <a:ln w="1860" cap="flat">
            <a:noFill/>
            <a:miter/>
          </a:ln>
        </p:spPr>
        <p:txBody>
          <a:bodyPr vert="horz" wrap="square" lIns="91440" tIns="45720" rIns="91440" bIns="45720" rtlCol="0" anchor="ctr"/>
          <a:lstStyle/>
          <a:p>
            <a:pPr algn="l">
              <a:lnSpc>
                <a:spcPct val="110000"/>
              </a:lnSpc>
            </a:pPr>
            <a:endParaRPr kumimoji="1" lang="zh-CN" altLang="en-US"/>
          </a:p>
        </p:txBody>
      </p:sp>
      <p:sp>
        <p:nvSpPr>
          <p:cNvPr id="13" name="标题 1"/>
          <p:cNvSpPr txBox="1"/>
          <p:nvPr/>
        </p:nvSpPr>
        <p:spPr>
          <a:xfrm>
            <a:off x="6342117" y="2704937"/>
            <a:ext cx="5178170" cy="3189868"/>
          </a:xfrm>
          <a:prstGeom prst="roundRect">
            <a:avLst>
              <a:gd name="adj" fmla="val 5152"/>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14" name="标题 1"/>
          <p:cNvSpPr txBox="1"/>
          <p:nvPr/>
        </p:nvSpPr>
        <p:spPr>
          <a:xfrm>
            <a:off x="6422640" y="2824710"/>
            <a:ext cx="5017125" cy="2999621"/>
          </a:xfrm>
          <a:prstGeom prst="roundRect">
            <a:avLst>
              <a:gd name="adj" fmla="val 5152"/>
            </a:avLst>
          </a:prstGeom>
          <a:solidFill>
            <a:schemeClr val="accent1"/>
          </a:solidFill>
          <a:ln w="12700" cap="sq">
            <a:solidFill>
              <a:schemeClr val="bg1"/>
            </a:solidFill>
            <a:miter/>
          </a:ln>
        </p:spPr>
        <p:txBody>
          <a:bodyPr vert="horz" wrap="square" lIns="91440" tIns="45720" rIns="91440" bIns="45720" rtlCol="0" anchor="ctr"/>
          <a:lstStyle/>
          <a:p>
            <a:pPr algn="ctr">
              <a:lnSpc>
                <a:spcPct val="110000"/>
              </a:lnSpc>
            </a:pPr>
            <a:endParaRPr kumimoji="1" lang="zh-CN" altLang="en-US"/>
          </a:p>
        </p:txBody>
      </p:sp>
      <p:sp>
        <p:nvSpPr>
          <p:cNvPr id="15" name="标题 1"/>
          <p:cNvSpPr txBox="1"/>
          <p:nvPr/>
        </p:nvSpPr>
        <p:spPr>
          <a:xfrm>
            <a:off x="6526530" y="3646805"/>
            <a:ext cx="4885690" cy="2000885"/>
          </a:xfrm>
          <a:prstGeom prst="rect">
            <a:avLst/>
          </a:prstGeom>
          <a:noFill/>
          <a:ln cap="sq">
            <a:noFill/>
          </a:ln>
        </p:spPr>
        <p:txBody>
          <a:bodyPr vert="horz" wrap="square" lIns="0" tIns="0" rIns="0" bIns="0" rtlCol="0" anchor="t"/>
          <a:lstStyle/>
          <a:p>
            <a:pPr algn="l">
              <a:lnSpc>
                <a:spcPct val="150000"/>
              </a:lnSpc>
            </a:pPr>
            <a:r>
              <a:rPr kumimoji="1" lang="en-US" altLang="zh-CN" dirty="0" err="1">
                <a:ln w="12700">
                  <a:noFill/>
                </a:ln>
                <a:solidFill>
                  <a:srgbClr val="FFFFFF">
                    <a:alpha val="100000"/>
                  </a:srgbClr>
                </a:solidFill>
                <a:latin typeface="Source Han Sans CN Normal" panose="020B0400000000000000" charset="-122"/>
                <a:ea typeface="Source Han Sans CN Normal" panose="020B0400000000000000" charset="-122"/>
                <a:cs typeface="Source Han Sans CN Normal" panose="020B0400000000000000" charset="-122"/>
              </a:rPr>
              <a:t>合伙人对合伙企业有关事项做出决议，按照合伙协议约定的表决办法办理</a:t>
            </a:r>
            <a:r>
              <a:rPr kumimoji="1" lang="en-US" altLang="zh-CN" dirty="0" smtClean="0">
                <a:ln w="12700">
                  <a:noFill/>
                </a:ln>
                <a:solidFill>
                  <a:srgbClr val="FFFFFF">
                    <a:alpha val="100000"/>
                  </a:srgbClr>
                </a:solidFill>
                <a:latin typeface="Source Han Sans CN Normal" panose="020B0400000000000000" charset="-122"/>
                <a:ea typeface="Source Han Sans CN Normal" panose="020B0400000000000000" charset="-122"/>
                <a:cs typeface="Source Han Sans CN Normal" panose="020B0400000000000000" charset="-122"/>
              </a:rPr>
              <a:t>。</a:t>
            </a:r>
            <a:endParaRPr kumimoji="1" lang="en-US" altLang="zh-CN" dirty="0" smtClean="0">
              <a:ln w="12700">
                <a:noFill/>
              </a:ln>
              <a:solidFill>
                <a:srgbClr val="FFFFFF">
                  <a:alpha val="100000"/>
                </a:srgbClr>
              </a:solidFill>
              <a:latin typeface="Source Han Sans CN Normal" panose="020B0400000000000000" charset="-122"/>
              <a:ea typeface="Source Han Sans CN Normal" panose="020B0400000000000000" charset="-122"/>
              <a:cs typeface="Source Han Sans CN Normal" panose="020B0400000000000000" charset="-122"/>
            </a:endParaRPr>
          </a:p>
          <a:p>
            <a:pPr algn="l">
              <a:lnSpc>
                <a:spcPct val="150000"/>
              </a:lnSpc>
            </a:pPr>
            <a:endParaRPr kumimoji="1" lang="en-US" altLang="zh-CN" dirty="0">
              <a:ln w="12700">
                <a:noFill/>
              </a:ln>
              <a:solidFill>
                <a:srgbClr val="FFFFFF">
                  <a:alpha val="100000"/>
                </a:srgbClr>
              </a:solidFill>
              <a:latin typeface="Source Han Sans CN Normal" panose="020B0400000000000000" charset="-122"/>
              <a:ea typeface="Source Han Sans CN Normal" panose="020B0400000000000000" charset="-122"/>
              <a:cs typeface="Source Han Sans CN Normal" panose="020B0400000000000000" charset="-122"/>
            </a:endParaRPr>
          </a:p>
          <a:p>
            <a:pPr algn="l">
              <a:lnSpc>
                <a:spcPct val="150000"/>
              </a:lnSpc>
            </a:pPr>
            <a:r>
              <a:rPr kumimoji="1" lang="en-US" altLang="zh-CN" dirty="0" err="1" smtClean="0">
                <a:ln w="12700">
                  <a:noFill/>
                </a:ln>
                <a:solidFill>
                  <a:srgbClr val="FFFFFF">
                    <a:alpha val="100000"/>
                  </a:srgbClr>
                </a:solidFill>
                <a:latin typeface="Source Han Sans CN Normal" panose="020B0400000000000000" charset="-122"/>
                <a:ea typeface="Source Han Sans CN Normal" panose="020B0400000000000000" charset="-122"/>
                <a:cs typeface="Source Han Sans CN Normal" panose="020B0400000000000000" charset="-122"/>
              </a:rPr>
              <a:t>合伙协议未约定或者约定不明确的</a:t>
            </a:r>
            <a:r>
              <a:rPr kumimoji="1" lang="en-US" altLang="zh-CN" dirty="0" err="1">
                <a:ln w="12700">
                  <a:noFill/>
                </a:ln>
                <a:solidFill>
                  <a:srgbClr val="FFFFFF">
                    <a:alpha val="100000"/>
                  </a:srgbClr>
                </a:solidFill>
                <a:latin typeface="Source Han Sans CN Normal" panose="020B0400000000000000" charset="-122"/>
                <a:ea typeface="Source Han Sans CN Normal" panose="020B0400000000000000" charset="-122"/>
                <a:cs typeface="Source Han Sans CN Normal" panose="020B0400000000000000" charset="-122"/>
              </a:rPr>
              <a:t>，实行合伙人一人一票并经全体合伙人过半数通过的表决办法</a:t>
            </a:r>
            <a:r>
              <a:rPr kumimoji="1" lang="en-US" altLang="zh-CN" dirty="0">
                <a:ln w="12700">
                  <a:noFill/>
                </a:ln>
                <a:solidFill>
                  <a:srgbClr val="FFFFFF">
                    <a:alpha val="100000"/>
                  </a:srgbClr>
                </a:solidFill>
                <a:latin typeface="Source Han Sans CN Normal" panose="020B0400000000000000" charset="-122"/>
                <a:ea typeface="Source Han Sans CN Normal" panose="020B0400000000000000" charset="-122"/>
                <a:cs typeface="Source Han Sans CN Normal" panose="020B0400000000000000" charset="-122"/>
              </a:rPr>
              <a:t>。</a:t>
            </a:r>
            <a:endParaRPr kumimoji="1" lang="en-US" altLang="zh-CN" dirty="0">
              <a:ln w="12700">
                <a:noFill/>
              </a:ln>
              <a:solidFill>
                <a:srgbClr val="FFFFFF">
                  <a:alpha val="100000"/>
                </a:srgbClr>
              </a:solidFill>
              <a:latin typeface="Source Han Sans CN Normal" panose="020B0400000000000000" charset="-122"/>
              <a:ea typeface="Source Han Sans CN Normal" panose="020B0400000000000000" charset="-122"/>
              <a:cs typeface="Source Han Sans CN Normal" panose="020B0400000000000000" charset="-122"/>
            </a:endParaRPr>
          </a:p>
        </p:txBody>
      </p:sp>
      <p:sp>
        <p:nvSpPr>
          <p:cNvPr id="16" name="标题 1"/>
          <p:cNvSpPr txBox="1"/>
          <p:nvPr/>
        </p:nvSpPr>
        <p:spPr>
          <a:xfrm>
            <a:off x="6576183" y="2824699"/>
            <a:ext cx="4710034" cy="821863"/>
          </a:xfrm>
          <a:prstGeom prst="rect">
            <a:avLst/>
          </a:prstGeom>
          <a:noFill/>
          <a:ln cap="sq">
            <a:noFill/>
          </a:ln>
        </p:spPr>
        <p:txBody>
          <a:bodyPr vert="horz" wrap="square" lIns="0" tIns="0" rIns="0" bIns="0" rtlCol="0" anchor="ctr"/>
          <a:lstStyle/>
          <a:p>
            <a:pPr algn="ctr">
              <a:lnSpc>
                <a:spcPct val="130000"/>
              </a:lnSpc>
            </a:pPr>
            <a:r>
              <a:rPr kumimoji="1" lang="en-US" altLang="zh-CN" sz="2400">
                <a:ln w="12700">
                  <a:noFill/>
                </a:ln>
                <a:solidFill>
                  <a:srgbClr val="FFFFFF">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合伙事务的决议</a:t>
            </a:r>
            <a:endParaRPr kumimoji="1" lang="en-US" altLang="zh-CN" sz="2400">
              <a:ln w="12700">
                <a:noFill/>
              </a:ln>
              <a:solidFill>
                <a:srgbClr val="FFFFFF">
                  <a:alpha val="100000"/>
                </a:srgbClr>
              </a:solidFill>
              <a:latin typeface="Source Han Sans CN Bold Bold" panose="020B0800000000000000" charset="-122"/>
              <a:ea typeface="Source Han Sans CN Bold Bold" panose="020B0800000000000000" charset="-122"/>
              <a:cs typeface="Source Han Sans CN Bold Bold" panose="020B0800000000000000" charset="-122"/>
            </a:endParaRPr>
          </a:p>
        </p:txBody>
      </p:sp>
      <p:sp>
        <p:nvSpPr>
          <p:cNvPr id="17" name="标题 1"/>
          <p:cNvSpPr txBox="1"/>
          <p:nvPr/>
        </p:nvSpPr>
        <p:spPr>
          <a:xfrm>
            <a:off x="844132" y="843280"/>
            <a:ext cx="2628000" cy="45719"/>
          </a:xfrm>
          <a:prstGeom prst="rect">
            <a:avLst/>
          </a:prstGeom>
          <a:gradFill>
            <a:gsLst>
              <a:gs pos="10000">
                <a:schemeClr val="accent1"/>
              </a:gs>
              <a:gs pos="88000">
                <a:schemeClr val="accent1">
                  <a:alpha val="0"/>
                </a:schemeClr>
              </a:gs>
            </a:gsLst>
            <a:lin ang="0" scaled="0"/>
          </a:gra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18" name="标题 1"/>
          <p:cNvSpPr txBox="1"/>
          <p:nvPr/>
        </p:nvSpPr>
        <p:spPr>
          <a:xfrm rot="10800000">
            <a:off x="-272825" y="843280"/>
            <a:ext cx="1160150" cy="280670"/>
          </a:xfrm>
          <a:custGeom>
            <a:avLst/>
            <a:gdLst>
              <a:gd name="connsiteX0" fmla="*/ 1160150 w 1160150"/>
              <a:gd name="connsiteY0" fmla="*/ 280670 h 280670"/>
              <a:gd name="connsiteX1" fmla="*/ 453850 w 1160150"/>
              <a:gd name="connsiteY1" fmla="*/ 280670 h 280670"/>
              <a:gd name="connsiteX2" fmla="*/ 407796 w 1160150"/>
              <a:gd name="connsiteY2" fmla="*/ 280670 h 280670"/>
              <a:gd name="connsiteX3" fmla="*/ 404563 w 1160150"/>
              <a:gd name="connsiteY3" fmla="*/ 280670 h 280670"/>
              <a:gd name="connsiteX4" fmla="*/ 226925 w 1160150"/>
              <a:gd name="connsiteY4" fmla="*/ 60960 h 280670"/>
              <a:gd name="connsiteX5" fmla="*/ 49287 w 1160150"/>
              <a:gd name="connsiteY5" fmla="*/ 280670 h 280670"/>
              <a:gd name="connsiteX6" fmla="*/ 0 w 1160150"/>
              <a:gd name="connsiteY6" fmla="*/ 280670 h 280670"/>
              <a:gd name="connsiteX7" fmla="*/ 226925 w 1160150"/>
              <a:gd name="connsiteY7" fmla="*/ 0 h 280670"/>
              <a:gd name="connsiteX8" fmla="*/ 416886 w 1160150"/>
              <a:gd name="connsiteY8" fmla="*/ 234951 h 280670"/>
              <a:gd name="connsiteX9" fmla="*/ 1160150 w 1160150"/>
              <a:gd name="connsiteY9" fmla="*/ 234951 h 280670"/>
            </a:gdLst>
            <a:ahLst/>
            <a:cxnLst/>
            <a:rect l="l" t="t" r="r" b="b"/>
            <a:pathLst>
              <a:path w="1160150" h="280670">
                <a:moveTo>
                  <a:pt x="1160150" y="280670"/>
                </a:moveTo>
                <a:lnTo>
                  <a:pt x="453850" y="280670"/>
                </a:lnTo>
                <a:lnTo>
                  <a:pt x="407796" y="280670"/>
                </a:lnTo>
                <a:lnTo>
                  <a:pt x="404563" y="280670"/>
                </a:lnTo>
                <a:lnTo>
                  <a:pt x="226925" y="60960"/>
                </a:lnTo>
                <a:lnTo>
                  <a:pt x="49287" y="280670"/>
                </a:lnTo>
                <a:lnTo>
                  <a:pt x="0" y="280670"/>
                </a:lnTo>
                <a:lnTo>
                  <a:pt x="226925" y="0"/>
                </a:lnTo>
                <a:lnTo>
                  <a:pt x="416886" y="234951"/>
                </a:lnTo>
                <a:lnTo>
                  <a:pt x="1160150" y="234951"/>
                </a:lnTo>
                <a:close/>
              </a:path>
            </a:pathLst>
          </a:cu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19" name="标题 1"/>
          <p:cNvSpPr txBox="1"/>
          <p:nvPr/>
        </p:nvSpPr>
        <p:spPr>
          <a:xfrm>
            <a:off x="480393" y="236733"/>
            <a:ext cx="7780158" cy="432000"/>
          </a:xfrm>
          <a:prstGeom prst="rect">
            <a:avLst/>
          </a:prstGeom>
          <a:noFill/>
          <a:ln cap="sq">
            <a:noFill/>
          </a:ln>
        </p:spPr>
        <p:txBody>
          <a:bodyPr vert="horz" wrap="square" lIns="0" tIns="0" rIns="0" bIns="0" rtlCol="0" anchor="ctr"/>
          <a:lstStyle/>
          <a:p>
            <a:pPr algn="l">
              <a:lnSpc>
                <a:spcPct val="150000"/>
              </a:lnSpc>
            </a:pPr>
            <a:r>
              <a:rPr kumimoji="1" lang="en-US" altLang="zh-CN" sz="3200">
                <a:ln w="12700">
                  <a:noFill/>
                </a:ln>
                <a:solidFill>
                  <a:srgbClr val="000000">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合伙企业事务执行</a:t>
            </a:r>
            <a:endParaRPr kumimoji="1" lang="zh-CN" altLang="en-US"/>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 1"/>
          <p:cNvSpPr txBox="1"/>
          <p:nvPr/>
        </p:nvSpPr>
        <p:spPr>
          <a:xfrm>
            <a:off x="0" y="0"/>
            <a:ext cx="12192000" cy="6858000"/>
          </a:xfrm>
          <a:prstGeom prst="rect">
            <a:avLst/>
          </a:prstGeom>
          <a:gradFill>
            <a:gsLst>
              <a:gs pos="0">
                <a:schemeClr val="accent1">
                  <a:lumMod val="20000"/>
                  <a:lumOff val="80000"/>
                  <a:alpha val="38000"/>
                </a:schemeClr>
              </a:gs>
              <a:gs pos="100000">
                <a:schemeClr val="bg1">
                  <a:alpha val="32000"/>
                </a:schemeClr>
              </a:gs>
            </a:gsLst>
            <a:lin ang="16200000" scaled="0"/>
          </a:gra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 name="标题 1"/>
          <p:cNvSpPr txBox="1"/>
          <p:nvPr/>
        </p:nvSpPr>
        <p:spPr>
          <a:xfrm>
            <a:off x="1431767" y="1865451"/>
            <a:ext cx="2296012" cy="1645920"/>
          </a:xfrm>
          <a:prstGeom prst="roundRect">
            <a:avLst>
              <a:gd name="adj" fmla="val 50000"/>
            </a:avLst>
          </a:prstGeom>
          <a:solidFill>
            <a:schemeClr val="bg1"/>
          </a:solidFill>
          <a:ln w="12700" cap="sq">
            <a:solidFill>
              <a:schemeClr val="accent1"/>
            </a:solidFill>
            <a:miter/>
          </a:ln>
        </p:spPr>
        <p:txBody>
          <a:bodyPr vert="horz" wrap="square" lIns="91440" tIns="45720" rIns="91440" bIns="45720" rtlCol="0" anchor="ctr"/>
          <a:lstStyle/>
          <a:p>
            <a:pPr algn="ctr">
              <a:lnSpc>
                <a:spcPct val="110000"/>
              </a:lnSpc>
            </a:pPr>
            <a:endParaRPr kumimoji="1" lang="zh-CN" altLang="en-US"/>
          </a:p>
        </p:txBody>
      </p:sp>
      <p:sp>
        <p:nvSpPr>
          <p:cNvPr id="4" name="标题 1"/>
          <p:cNvSpPr txBox="1"/>
          <p:nvPr/>
        </p:nvSpPr>
        <p:spPr>
          <a:xfrm>
            <a:off x="2388393" y="2249775"/>
            <a:ext cx="8359139" cy="1101576"/>
          </a:xfrm>
          <a:prstGeom prst="roundRect">
            <a:avLst/>
          </a:prstGeom>
          <a:solidFill>
            <a:schemeClr val="bg1"/>
          </a:solidFill>
          <a:ln w="12700" cap="sq">
            <a:solidFill>
              <a:schemeClr val="accent1"/>
            </a:solidFill>
            <a:miter/>
          </a:ln>
        </p:spPr>
        <p:txBody>
          <a:bodyPr vert="horz" wrap="square" lIns="91440" tIns="45720" rIns="91440" bIns="45720" rtlCol="0" anchor="ctr"/>
          <a:lstStyle/>
          <a:p>
            <a:pPr algn="ctr">
              <a:lnSpc>
                <a:spcPct val="110000"/>
              </a:lnSpc>
            </a:pPr>
            <a:endParaRPr kumimoji="1" lang="zh-CN" altLang="en-US"/>
          </a:p>
        </p:txBody>
      </p:sp>
      <p:sp>
        <p:nvSpPr>
          <p:cNvPr id="5" name="标题 1"/>
          <p:cNvSpPr txBox="1"/>
          <p:nvPr/>
        </p:nvSpPr>
        <p:spPr>
          <a:xfrm>
            <a:off x="1598628" y="1865451"/>
            <a:ext cx="2296012" cy="1645920"/>
          </a:xfrm>
          <a:prstGeom prst="roundRect">
            <a:avLst>
              <a:gd name="adj" fmla="val 50000"/>
            </a:avLst>
          </a:prstGeom>
          <a:solidFill>
            <a:schemeClr val="accent1"/>
          </a:solidFill>
          <a:ln cap="sq">
            <a:noFill/>
            <a:prstDash val="solid"/>
            <a:miter/>
          </a:ln>
        </p:spPr>
        <p:txBody>
          <a:bodyPr vert="horz" wrap="square" lIns="91440" tIns="45720" rIns="91440" bIns="45720" rtlCol="0" anchor="ctr"/>
          <a:lstStyle/>
          <a:p>
            <a:pPr algn="ctr">
              <a:lnSpc>
                <a:spcPct val="110000"/>
              </a:lnSpc>
            </a:pPr>
            <a:endParaRPr kumimoji="1" lang="zh-CN" altLang="en-US"/>
          </a:p>
        </p:txBody>
      </p:sp>
      <p:sp>
        <p:nvSpPr>
          <p:cNvPr id="6" name="标题 1"/>
          <p:cNvSpPr txBox="1"/>
          <p:nvPr/>
        </p:nvSpPr>
        <p:spPr>
          <a:xfrm>
            <a:off x="2078400" y="2130038"/>
            <a:ext cx="1336468" cy="1116746"/>
          </a:xfrm>
          <a:prstGeom prst="rect">
            <a:avLst/>
          </a:prstGeom>
          <a:noFill/>
          <a:ln>
            <a:noFill/>
          </a:ln>
        </p:spPr>
        <p:txBody>
          <a:bodyPr vert="horz" wrap="square" lIns="0" tIns="0" rIns="0" bIns="0" rtlCol="0" anchor="t"/>
          <a:lstStyle/>
          <a:p>
            <a:pPr algn="ctr">
              <a:lnSpc>
                <a:spcPct val="150000"/>
              </a:lnSpc>
            </a:pPr>
            <a:r>
              <a:rPr kumimoji="1" lang="en-US" altLang="zh-CN" sz="4800">
                <a:ln w="12700">
                  <a:noFill/>
                </a:ln>
                <a:solidFill>
                  <a:srgbClr val="FFFFFF">
                    <a:alpha val="100000"/>
                  </a:srgbClr>
                </a:solidFill>
                <a:latin typeface="OPPOSans B" panose="00020600040101010101" charset="-122"/>
                <a:ea typeface="OPPOSans B" panose="00020600040101010101" charset="-122"/>
                <a:cs typeface="OPPOSans B" panose="00020600040101010101" charset="-122"/>
              </a:rPr>
              <a:t>01</a:t>
            </a:r>
            <a:endParaRPr kumimoji="1" lang="zh-CN" altLang="en-US"/>
          </a:p>
        </p:txBody>
      </p:sp>
      <p:sp>
        <p:nvSpPr>
          <p:cNvPr id="7" name="标题 1"/>
          <p:cNvSpPr txBox="1"/>
          <p:nvPr/>
        </p:nvSpPr>
        <p:spPr>
          <a:xfrm>
            <a:off x="4061501" y="2355769"/>
            <a:ext cx="6469338" cy="894617"/>
          </a:xfrm>
          <a:prstGeom prst="rect">
            <a:avLst/>
          </a:prstGeom>
          <a:noFill/>
          <a:ln>
            <a:noFill/>
          </a:ln>
        </p:spPr>
        <p:txBody>
          <a:bodyPr vert="horz" wrap="square" lIns="0" tIns="0" rIns="0" bIns="0" rtlCol="0" anchor="t"/>
          <a:lstStyle/>
          <a:p>
            <a:pPr algn="l">
              <a:lnSpc>
                <a:spcPct val="150000"/>
              </a:lnSpc>
            </a:pPr>
            <a:r>
              <a:rPr kumimoji="1" lang="en-US" altLang="zh-CN" sz="200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入伙是指在合伙企业存续期间，不具有合伙人身份的自然人、法人或其他组织取得合伙人身份的法律行为。</a:t>
            </a:r>
            <a:endParaRPr kumimoji="1" lang="en-US" altLang="zh-CN" sz="200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endParaRPr>
          </a:p>
        </p:txBody>
      </p:sp>
      <p:sp>
        <p:nvSpPr>
          <p:cNvPr id="8" name="标题 1"/>
          <p:cNvSpPr txBox="1"/>
          <p:nvPr/>
        </p:nvSpPr>
        <p:spPr>
          <a:xfrm>
            <a:off x="4061500" y="1611719"/>
            <a:ext cx="6466800" cy="545802"/>
          </a:xfrm>
          <a:prstGeom prst="rect">
            <a:avLst/>
          </a:prstGeom>
          <a:noFill/>
          <a:ln>
            <a:noFill/>
          </a:ln>
        </p:spPr>
        <p:txBody>
          <a:bodyPr vert="horz" wrap="square" lIns="0" tIns="0" rIns="0" bIns="0" rtlCol="0" anchor="b"/>
          <a:lstStyle/>
          <a:p>
            <a:pPr algn="l">
              <a:lnSpc>
                <a:spcPct val="130000"/>
              </a:lnSpc>
            </a:pPr>
            <a:r>
              <a:rPr kumimoji="1" lang="en-US" altLang="zh-CN" sz="2400">
                <a:ln w="12700">
                  <a:noFill/>
                </a:ln>
                <a:solidFill>
                  <a:srgbClr val="262626">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入伙</a:t>
            </a:r>
            <a:endParaRPr kumimoji="1" lang="zh-CN" altLang="en-US" sz="2400"/>
          </a:p>
        </p:txBody>
      </p:sp>
      <p:sp>
        <p:nvSpPr>
          <p:cNvPr id="9" name="标题 1"/>
          <p:cNvSpPr txBox="1"/>
          <p:nvPr/>
        </p:nvSpPr>
        <p:spPr>
          <a:xfrm>
            <a:off x="1431767" y="4006761"/>
            <a:ext cx="2296012" cy="1645920"/>
          </a:xfrm>
          <a:prstGeom prst="roundRect">
            <a:avLst>
              <a:gd name="adj" fmla="val 50000"/>
            </a:avLst>
          </a:prstGeom>
          <a:solidFill>
            <a:schemeClr val="bg1"/>
          </a:solidFill>
          <a:ln w="12700" cap="sq">
            <a:solidFill>
              <a:schemeClr val="accent1"/>
            </a:solidFill>
            <a:miter/>
          </a:ln>
        </p:spPr>
        <p:txBody>
          <a:bodyPr vert="horz" wrap="square" lIns="91440" tIns="45720" rIns="91440" bIns="45720" rtlCol="0" anchor="ctr"/>
          <a:lstStyle/>
          <a:p>
            <a:pPr algn="ctr">
              <a:lnSpc>
                <a:spcPct val="110000"/>
              </a:lnSpc>
            </a:pPr>
            <a:endParaRPr kumimoji="1" lang="zh-CN" altLang="en-US"/>
          </a:p>
        </p:txBody>
      </p:sp>
      <p:sp>
        <p:nvSpPr>
          <p:cNvPr id="10" name="标题 1"/>
          <p:cNvSpPr txBox="1"/>
          <p:nvPr/>
        </p:nvSpPr>
        <p:spPr>
          <a:xfrm>
            <a:off x="2388393" y="4391085"/>
            <a:ext cx="8359139" cy="1101576"/>
          </a:xfrm>
          <a:prstGeom prst="roundRect">
            <a:avLst/>
          </a:prstGeom>
          <a:solidFill>
            <a:schemeClr val="bg1"/>
          </a:solidFill>
          <a:ln w="12700" cap="sq">
            <a:solidFill>
              <a:schemeClr val="accent1"/>
            </a:solidFill>
            <a:miter/>
          </a:ln>
        </p:spPr>
        <p:txBody>
          <a:bodyPr vert="horz" wrap="square" lIns="91440" tIns="45720" rIns="91440" bIns="45720" rtlCol="0" anchor="ctr"/>
          <a:lstStyle/>
          <a:p>
            <a:pPr algn="ctr">
              <a:lnSpc>
                <a:spcPct val="110000"/>
              </a:lnSpc>
            </a:pPr>
            <a:endParaRPr kumimoji="1" lang="zh-CN" altLang="en-US"/>
          </a:p>
        </p:txBody>
      </p:sp>
      <p:sp>
        <p:nvSpPr>
          <p:cNvPr id="11" name="标题 1"/>
          <p:cNvSpPr txBox="1"/>
          <p:nvPr/>
        </p:nvSpPr>
        <p:spPr>
          <a:xfrm>
            <a:off x="1598628" y="4006761"/>
            <a:ext cx="2296012" cy="1645920"/>
          </a:xfrm>
          <a:prstGeom prst="roundRect">
            <a:avLst>
              <a:gd name="adj" fmla="val 50000"/>
            </a:avLst>
          </a:prstGeom>
          <a:solidFill>
            <a:schemeClr val="accent1"/>
          </a:solidFill>
          <a:ln cap="sq">
            <a:noFill/>
            <a:prstDash val="solid"/>
            <a:miter/>
          </a:ln>
        </p:spPr>
        <p:txBody>
          <a:bodyPr vert="horz" wrap="square" lIns="91440" tIns="45720" rIns="91440" bIns="45720" rtlCol="0" anchor="ctr"/>
          <a:lstStyle/>
          <a:p>
            <a:pPr algn="ctr">
              <a:lnSpc>
                <a:spcPct val="110000"/>
              </a:lnSpc>
            </a:pPr>
            <a:endParaRPr kumimoji="1" lang="zh-CN" altLang="en-US"/>
          </a:p>
        </p:txBody>
      </p:sp>
      <p:sp>
        <p:nvSpPr>
          <p:cNvPr id="12" name="标题 1"/>
          <p:cNvSpPr txBox="1"/>
          <p:nvPr/>
        </p:nvSpPr>
        <p:spPr>
          <a:xfrm>
            <a:off x="2078400" y="4271348"/>
            <a:ext cx="1336468" cy="1116746"/>
          </a:xfrm>
          <a:prstGeom prst="rect">
            <a:avLst/>
          </a:prstGeom>
          <a:noFill/>
          <a:ln>
            <a:noFill/>
          </a:ln>
        </p:spPr>
        <p:txBody>
          <a:bodyPr vert="horz" wrap="square" lIns="0" tIns="0" rIns="0" bIns="0" rtlCol="0" anchor="t"/>
          <a:lstStyle/>
          <a:p>
            <a:pPr algn="ctr">
              <a:lnSpc>
                <a:spcPct val="150000"/>
              </a:lnSpc>
            </a:pPr>
            <a:r>
              <a:rPr kumimoji="1" lang="en-US" altLang="zh-CN" sz="4800">
                <a:ln w="12700">
                  <a:noFill/>
                </a:ln>
                <a:solidFill>
                  <a:srgbClr val="FFFFFF">
                    <a:alpha val="100000"/>
                  </a:srgbClr>
                </a:solidFill>
                <a:latin typeface="OPPOSans B" panose="00020600040101010101" charset="-122"/>
                <a:ea typeface="OPPOSans B" panose="00020600040101010101" charset="-122"/>
                <a:cs typeface="OPPOSans B" panose="00020600040101010101" charset="-122"/>
              </a:rPr>
              <a:t>02</a:t>
            </a:r>
            <a:endParaRPr kumimoji="1" lang="zh-CN" altLang="en-US"/>
          </a:p>
        </p:txBody>
      </p:sp>
      <p:sp>
        <p:nvSpPr>
          <p:cNvPr id="13" name="标题 1"/>
          <p:cNvSpPr txBox="1"/>
          <p:nvPr/>
        </p:nvSpPr>
        <p:spPr>
          <a:xfrm>
            <a:off x="4061501" y="4497079"/>
            <a:ext cx="6469338" cy="894617"/>
          </a:xfrm>
          <a:prstGeom prst="rect">
            <a:avLst/>
          </a:prstGeom>
          <a:noFill/>
          <a:ln>
            <a:noFill/>
          </a:ln>
        </p:spPr>
        <p:txBody>
          <a:bodyPr vert="horz" wrap="square" lIns="0" tIns="0" rIns="0" bIns="0" rtlCol="0" anchor="t"/>
          <a:lstStyle/>
          <a:p>
            <a:pPr algn="l">
              <a:lnSpc>
                <a:spcPct val="150000"/>
              </a:lnSpc>
            </a:pPr>
            <a:r>
              <a:rPr kumimoji="1" lang="en-US" altLang="zh-CN" sz="200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退伙是指在合伙企业存续期间，合伙人退出合伙企业，丧失合伙人身份的法律行为。</a:t>
            </a:r>
            <a:endParaRPr kumimoji="1" lang="en-US" altLang="zh-CN" sz="200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endParaRPr>
          </a:p>
        </p:txBody>
      </p:sp>
      <p:sp>
        <p:nvSpPr>
          <p:cNvPr id="14" name="标题 1"/>
          <p:cNvSpPr txBox="1"/>
          <p:nvPr/>
        </p:nvSpPr>
        <p:spPr>
          <a:xfrm>
            <a:off x="4061500" y="3753029"/>
            <a:ext cx="6466800" cy="545802"/>
          </a:xfrm>
          <a:prstGeom prst="rect">
            <a:avLst/>
          </a:prstGeom>
          <a:noFill/>
          <a:ln>
            <a:noFill/>
          </a:ln>
        </p:spPr>
        <p:txBody>
          <a:bodyPr vert="horz" wrap="square" lIns="0" tIns="0" rIns="0" bIns="0" rtlCol="0" anchor="b"/>
          <a:lstStyle/>
          <a:p>
            <a:pPr algn="l">
              <a:lnSpc>
                <a:spcPct val="130000"/>
              </a:lnSpc>
            </a:pPr>
            <a:r>
              <a:rPr kumimoji="1" lang="en-US" altLang="zh-CN" sz="2400">
                <a:ln w="12700">
                  <a:noFill/>
                </a:ln>
                <a:solidFill>
                  <a:srgbClr val="262626">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退伙</a:t>
            </a:r>
            <a:endParaRPr kumimoji="1" lang="zh-CN" altLang="en-US" sz="2400"/>
          </a:p>
        </p:txBody>
      </p:sp>
      <p:sp>
        <p:nvSpPr>
          <p:cNvPr id="15" name="标题 1"/>
          <p:cNvSpPr txBox="1"/>
          <p:nvPr/>
        </p:nvSpPr>
        <p:spPr>
          <a:xfrm>
            <a:off x="844132" y="843280"/>
            <a:ext cx="2628000" cy="45719"/>
          </a:xfrm>
          <a:prstGeom prst="rect">
            <a:avLst/>
          </a:prstGeom>
          <a:gradFill>
            <a:gsLst>
              <a:gs pos="10000">
                <a:schemeClr val="accent1"/>
              </a:gs>
              <a:gs pos="88000">
                <a:schemeClr val="accent1">
                  <a:alpha val="0"/>
                </a:schemeClr>
              </a:gs>
            </a:gsLst>
            <a:lin ang="0" scaled="0"/>
          </a:gra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16" name="标题 1"/>
          <p:cNvSpPr txBox="1"/>
          <p:nvPr/>
        </p:nvSpPr>
        <p:spPr>
          <a:xfrm rot="10800000">
            <a:off x="-272825" y="843280"/>
            <a:ext cx="1160150" cy="280670"/>
          </a:xfrm>
          <a:custGeom>
            <a:avLst/>
            <a:gdLst>
              <a:gd name="connsiteX0" fmla="*/ 1160150 w 1160150"/>
              <a:gd name="connsiteY0" fmla="*/ 280670 h 280670"/>
              <a:gd name="connsiteX1" fmla="*/ 453850 w 1160150"/>
              <a:gd name="connsiteY1" fmla="*/ 280670 h 280670"/>
              <a:gd name="connsiteX2" fmla="*/ 407796 w 1160150"/>
              <a:gd name="connsiteY2" fmla="*/ 280670 h 280670"/>
              <a:gd name="connsiteX3" fmla="*/ 404563 w 1160150"/>
              <a:gd name="connsiteY3" fmla="*/ 280670 h 280670"/>
              <a:gd name="connsiteX4" fmla="*/ 226925 w 1160150"/>
              <a:gd name="connsiteY4" fmla="*/ 60960 h 280670"/>
              <a:gd name="connsiteX5" fmla="*/ 49287 w 1160150"/>
              <a:gd name="connsiteY5" fmla="*/ 280670 h 280670"/>
              <a:gd name="connsiteX6" fmla="*/ 0 w 1160150"/>
              <a:gd name="connsiteY6" fmla="*/ 280670 h 280670"/>
              <a:gd name="connsiteX7" fmla="*/ 226925 w 1160150"/>
              <a:gd name="connsiteY7" fmla="*/ 0 h 280670"/>
              <a:gd name="connsiteX8" fmla="*/ 416886 w 1160150"/>
              <a:gd name="connsiteY8" fmla="*/ 234951 h 280670"/>
              <a:gd name="connsiteX9" fmla="*/ 1160150 w 1160150"/>
              <a:gd name="connsiteY9" fmla="*/ 234951 h 280670"/>
            </a:gdLst>
            <a:ahLst/>
            <a:cxnLst/>
            <a:rect l="l" t="t" r="r" b="b"/>
            <a:pathLst>
              <a:path w="1160150" h="280670">
                <a:moveTo>
                  <a:pt x="1160150" y="280670"/>
                </a:moveTo>
                <a:lnTo>
                  <a:pt x="453850" y="280670"/>
                </a:lnTo>
                <a:lnTo>
                  <a:pt x="407796" y="280670"/>
                </a:lnTo>
                <a:lnTo>
                  <a:pt x="404563" y="280670"/>
                </a:lnTo>
                <a:lnTo>
                  <a:pt x="226925" y="60960"/>
                </a:lnTo>
                <a:lnTo>
                  <a:pt x="49287" y="280670"/>
                </a:lnTo>
                <a:lnTo>
                  <a:pt x="0" y="280670"/>
                </a:lnTo>
                <a:lnTo>
                  <a:pt x="226925" y="0"/>
                </a:lnTo>
                <a:lnTo>
                  <a:pt x="416886" y="234951"/>
                </a:lnTo>
                <a:lnTo>
                  <a:pt x="1160150" y="234951"/>
                </a:lnTo>
                <a:close/>
              </a:path>
            </a:pathLst>
          </a:cu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17" name="标题 1"/>
          <p:cNvSpPr txBox="1"/>
          <p:nvPr/>
        </p:nvSpPr>
        <p:spPr>
          <a:xfrm>
            <a:off x="480393" y="236733"/>
            <a:ext cx="7780158" cy="432000"/>
          </a:xfrm>
          <a:prstGeom prst="rect">
            <a:avLst/>
          </a:prstGeom>
          <a:noFill/>
          <a:ln cap="sq">
            <a:noFill/>
          </a:ln>
        </p:spPr>
        <p:txBody>
          <a:bodyPr vert="horz" wrap="square" lIns="0" tIns="0" rIns="0" bIns="0" rtlCol="0" anchor="ctr"/>
          <a:lstStyle/>
          <a:p>
            <a:pPr algn="l">
              <a:lnSpc>
                <a:spcPct val="150000"/>
              </a:lnSpc>
            </a:pPr>
            <a:r>
              <a:rPr kumimoji="1" lang="zh-CN" altLang="en-US" sz="3200" dirty="0" smtClean="0">
                <a:ln w="12700">
                  <a:noFill/>
                </a:ln>
                <a:solidFill>
                  <a:srgbClr val="000000">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二（四）合伙企业</a:t>
            </a:r>
            <a:r>
              <a:rPr kumimoji="1" lang="en-US" altLang="zh-CN" sz="3200" dirty="0" err="1" smtClean="0">
                <a:ln w="12700">
                  <a:noFill/>
                </a:ln>
                <a:solidFill>
                  <a:srgbClr val="000000">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入伙与退伙</a:t>
            </a:r>
            <a:endParaRPr kumimoji="1" lang="zh-CN" altLang="en-US" dirty="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 1"/>
          <p:cNvSpPr txBox="1"/>
          <p:nvPr/>
        </p:nvSpPr>
        <p:spPr>
          <a:xfrm>
            <a:off x="0" y="8255"/>
            <a:ext cx="12192000" cy="6858000"/>
          </a:xfrm>
          <a:prstGeom prst="rect">
            <a:avLst/>
          </a:prstGeom>
          <a:gradFill>
            <a:gsLst>
              <a:gs pos="0">
                <a:schemeClr val="accent1">
                  <a:lumMod val="20000"/>
                  <a:lumOff val="80000"/>
                  <a:alpha val="38000"/>
                </a:schemeClr>
              </a:gs>
              <a:gs pos="100000">
                <a:schemeClr val="bg1">
                  <a:alpha val="32000"/>
                </a:schemeClr>
              </a:gs>
            </a:gsLst>
            <a:lin ang="16200000" scaled="0"/>
          </a:gra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 name="标题 1"/>
          <p:cNvSpPr txBox="1"/>
          <p:nvPr/>
        </p:nvSpPr>
        <p:spPr>
          <a:xfrm>
            <a:off x="1489284" y="1619284"/>
            <a:ext cx="4026441" cy="4026441"/>
          </a:xfrm>
          <a:prstGeom prst="arc">
            <a:avLst>
              <a:gd name="adj1" fmla="val 3456335"/>
              <a:gd name="adj2" fmla="val 18870257"/>
            </a:avLst>
          </a:prstGeom>
          <a:noFill/>
          <a:ln w="76200" cap="rnd">
            <a:gradFill>
              <a:gsLst>
                <a:gs pos="18000">
                  <a:schemeClr val="accent1"/>
                </a:gs>
                <a:gs pos="100000">
                  <a:schemeClr val="accent1">
                    <a:lumMod val="5000"/>
                    <a:lumOff val="95000"/>
                    <a:alpha val="0"/>
                  </a:schemeClr>
                </a:gs>
              </a:gsLst>
              <a:lin ang="1200000" scaled="0"/>
            </a:gradFill>
            <a:miter/>
          </a:ln>
        </p:spPr>
        <p:txBody>
          <a:bodyPr vert="horz" wrap="square" lIns="91440" tIns="45720" rIns="91440" bIns="45720" rtlCol="0" anchor="ctr"/>
          <a:lstStyle/>
          <a:p>
            <a:pPr algn="ctr">
              <a:lnSpc>
                <a:spcPct val="110000"/>
              </a:lnSpc>
            </a:pPr>
            <a:endParaRPr kumimoji="1" lang="zh-CN" altLang="en-US"/>
          </a:p>
        </p:txBody>
      </p:sp>
      <p:sp>
        <p:nvSpPr>
          <p:cNvPr id="4" name="标题 1"/>
          <p:cNvSpPr txBox="1"/>
          <p:nvPr/>
        </p:nvSpPr>
        <p:spPr>
          <a:xfrm>
            <a:off x="1932940" y="3168015"/>
            <a:ext cx="3914775" cy="1679575"/>
          </a:xfrm>
          <a:prstGeom prst="rect">
            <a:avLst/>
          </a:prstGeom>
          <a:noFill/>
          <a:ln>
            <a:noFill/>
          </a:ln>
        </p:spPr>
        <p:txBody>
          <a:bodyPr vert="horz" wrap="square" lIns="91440" tIns="45720" rIns="91440" bIns="45720" rtlCol="0" anchor="t"/>
          <a:lstStyle/>
          <a:p>
            <a:pPr algn="l">
              <a:lnSpc>
                <a:spcPct val="120000"/>
              </a:lnSpc>
            </a:pPr>
            <a:r>
              <a:rPr kumimoji="1" lang="en-US" altLang="zh-CN">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有限合伙企业，是指由有限合伙人和普通合伙人共同组成，普通合伙人对合伙企业债务承担无限连带责任，有限合伙人以其认缴的出资额为限对合伙企业债务承担责任的合伙组织。</a:t>
            </a:r>
            <a:endParaRPr kumimoji="1" lang="en-US" altLang="zh-CN">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endParaRPr>
          </a:p>
        </p:txBody>
      </p:sp>
      <p:sp>
        <p:nvSpPr>
          <p:cNvPr id="5" name="标题 1"/>
          <p:cNvSpPr txBox="1"/>
          <p:nvPr/>
        </p:nvSpPr>
        <p:spPr>
          <a:xfrm>
            <a:off x="1933077" y="2550537"/>
            <a:ext cx="3333315" cy="623148"/>
          </a:xfrm>
          <a:prstGeom prst="rect">
            <a:avLst/>
          </a:prstGeom>
          <a:noFill/>
          <a:ln>
            <a:noFill/>
          </a:ln>
        </p:spPr>
        <p:txBody>
          <a:bodyPr vert="horz" wrap="square" lIns="91440" tIns="45720" rIns="91440" bIns="45720" rtlCol="0" anchor="t"/>
          <a:lstStyle/>
          <a:p>
            <a:pPr algn="l">
              <a:lnSpc>
                <a:spcPct val="110000"/>
              </a:lnSpc>
            </a:pPr>
            <a:r>
              <a:rPr kumimoji="1" lang="en-US" altLang="zh-CN" sz="2400">
                <a:ln w="12700">
                  <a:noFill/>
                </a:ln>
                <a:solidFill>
                  <a:srgbClr val="0170E1">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有限合伙企业的概念</a:t>
            </a:r>
            <a:endParaRPr kumimoji="1" lang="zh-CN" altLang="en-US" sz="2400"/>
          </a:p>
        </p:txBody>
      </p:sp>
      <p:sp>
        <p:nvSpPr>
          <p:cNvPr id="6" name="标题 1"/>
          <p:cNvSpPr txBox="1"/>
          <p:nvPr/>
        </p:nvSpPr>
        <p:spPr>
          <a:xfrm>
            <a:off x="6663575" y="1619284"/>
            <a:ext cx="4026441" cy="4026441"/>
          </a:xfrm>
          <a:prstGeom prst="arc">
            <a:avLst>
              <a:gd name="adj1" fmla="val 3456335"/>
              <a:gd name="adj2" fmla="val 18870257"/>
            </a:avLst>
          </a:prstGeom>
          <a:noFill/>
          <a:ln w="76200" cap="rnd">
            <a:gradFill>
              <a:gsLst>
                <a:gs pos="18000">
                  <a:schemeClr val="accent2"/>
                </a:gs>
                <a:gs pos="100000">
                  <a:schemeClr val="accent1">
                    <a:lumMod val="5000"/>
                    <a:lumOff val="95000"/>
                    <a:alpha val="0"/>
                  </a:schemeClr>
                </a:gs>
              </a:gsLst>
              <a:lin ang="1200000" scaled="0"/>
            </a:gradFill>
            <a:miter/>
          </a:ln>
        </p:spPr>
        <p:txBody>
          <a:bodyPr vert="horz" wrap="square" lIns="91440" tIns="45720" rIns="91440" bIns="45720" rtlCol="0" anchor="ctr"/>
          <a:lstStyle/>
          <a:p>
            <a:pPr algn="ctr">
              <a:lnSpc>
                <a:spcPct val="110000"/>
              </a:lnSpc>
            </a:pPr>
            <a:endParaRPr kumimoji="1" lang="zh-CN" altLang="en-US"/>
          </a:p>
        </p:txBody>
      </p:sp>
      <p:sp>
        <p:nvSpPr>
          <p:cNvPr id="7" name="标题 1"/>
          <p:cNvSpPr txBox="1"/>
          <p:nvPr/>
        </p:nvSpPr>
        <p:spPr>
          <a:xfrm>
            <a:off x="10095040" y="1911658"/>
            <a:ext cx="467405" cy="467405"/>
          </a:xfrm>
          <a:custGeom>
            <a:avLst/>
            <a:gdLst>
              <a:gd name="connsiteX0" fmla="*/ 457070 w 720001"/>
              <a:gd name="connsiteY0" fmla="*/ 57166 h 720001"/>
              <a:gd name="connsiteX1" fmla="*/ 457070 w 720001"/>
              <a:gd name="connsiteY1" fmla="*/ 263017 h 720001"/>
              <a:gd name="connsiteX2" fmla="*/ 662921 w 720001"/>
              <a:gd name="connsiteY2" fmla="*/ 263017 h 720001"/>
              <a:gd name="connsiteX3" fmla="*/ 647393 w 720001"/>
              <a:gd name="connsiteY3" fmla="*/ 212704 h 720001"/>
              <a:gd name="connsiteX4" fmla="*/ 591008 w 720001"/>
              <a:gd name="connsiteY4" fmla="*/ 129079 h 720001"/>
              <a:gd name="connsiteX5" fmla="*/ 507383 w 720001"/>
              <a:gd name="connsiteY5" fmla="*/ 72694 h 720001"/>
              <a:gd name="connsiteX6" fmla="*/ 457070 w 720001"/>
              <a:gd name="connsiteY6" fmla="*/ 57166 h 720001"/>
              <a:gd name="connsiteX7" fmla="*/ 307952 w 720001"/>
              <a:gd name="connsiteY7" fmla="*/ 56386 h 720001"/>
              <a:gd name="connsiteX8" fmla="*/ 240115 w 720001"/>
              <a:gd name="connsiteY8" fmla="*/ 76251 h 720001"/>
              <a:gd name="connsiteX9" fmla="*/ 142092 w 720001"/>
              <a:gd name="connsiteY9" fmla="*/ 142179 h 720001"/>
              <a:gd name="connsiteX10" fmla="*/ 76077 w 720001"/>
              <a:gd name="connsiteY10" fmla="*/ 240116 h 720001"/>
              <a:gd name="connsiteX11" fmla="*/ 51874 w 720001"/>
              <a:gd name="connsiteY11" fmla="*/ 360000 h 720001"/>
              <a:gd name="connsiteX12" fmla="*/ 76077 w 720001"/>
              <a:gd name="connsiteY12" fmla="*/ 479885 h 720001"/>
              <a:gd name="connsiteX13" fmla="*/ 142092 w 720001"/>
              <a:gd name="connsiteY13" fmla="*/ 577822 h 720001"/>
              <a:gd name="connsiteX14" fmla="*/ 240029 w 720001"/>
              <a:gd name="connsiteY14" fmla="*/ 643837 h 720001"/>
              <a:gd name="connsiteX15" fmla="*/ 359913 w 720001"/>
              <a:gd name="connsiteY15" fmla="*/ 668039 h 720001"/>
              <a:gd name="connsiteX16" fmla="*/ 479798 w 720001"/>
              <a:gd name="connsiteY16" fmla="*/ 643837 h 720001"/>
              <a:gd name="connsiteX17" fmla="*/ 577735 w 720001"/>
              <a:gd name="connsiteY17" fmla="*/ 577822 h 720001"/>
              <a:gd name="connsiteX18" fmla="*/ 643750 w 720001"/>
              <a:gd name="connsiteY18" fmla="*/ 479885 h 720001"/>
              <a:gd name="connsiteX19" fmla="*/ 663615 w 720001"/>
              <a:gd name="connsiteY19" fmla="*/ 412049 h 720001"/>
              <a:gd name="connsiteX20" fmla="*/ 360000 w 720001"/>
              <a:gd name="connsiteY20" fmla="*/ 412049 h 720001"/>
              <a:gd name="connsiteX21" fmla="*/ 307952 w 720001"/>
              <a:gd name="connsiteY21" fmla="*/ 360000 h 720001"/>
              <a:gd name="connsiteX22" fmla="*/ 405022 w 720001"/>
              <a:gd name="connsiteY22" fmla="*/ 0 h 720001"/>
              <a:gd name="connsiteX23" fmla="*/ 720001 w 720001"/>
              <a:gd name="connsiteY23" fmla="*/ 314979 h 720001"/>
              <a:gd name="connsiteX24" fmla="*/ 405022 w 720001"/>
              <a:gd name="connsiteY24" fmla="*/ 314979 h 720001"/>
              <a:gd name="connsiteX25" fmla="*/ 360000 w 720001"/>
              <a:gd name="connsiteY25" fmla="*/ 0 h 720001"/>
              <a:gd name="connsiteX26" fmla="*/ 360000 w 720001"/>
              <a:gd name="connsiteY26" fmla="*/ 360000 h 720001"/>
              <a:gd name="connsiteX27" fmla="*/ 720001 w 720001"/>
              <a:gd name="connsiteY27" fmla="*/ 360000 h 720001"/>
              <a:gd name="connsiteX28" fmla="*/ 360000 w 720001"/>
              <a:gd name="connsiteY28" fmla="*/ 720001 h 720001"/>
              <a:gd name="connsiteX29" fmla="*/ 0 w 720001"/>
              <a:gd name="connsiteY29" fmla="*/ 360000 h 720001"/>
              <a:gd name="connsiteX30" fmla="*/ 360000 w 720001"/>
              <a:gd name="connsiteY30" fmla="*/ 0 h 720001"/>
            </a:gdLst>
            <a:ahLst/>
            <a:cxnLst/>
            <a:rect l="l" t="t" r="r" b="b"/>
            <a:pathLst>
              <a:path w="720001" h="720001">
                <a:moveTo>
                  <a:pt x="457070" y="57166"/>
                </a:moveTo>
                <a:lnTo>
                  <a:pt x="457070" y="263017"/>
                </a:lnTo>
                <a:lnTo>
                  <a:pt x="662921" y="263017"/>
                </a:lnTo>
                <a:cubicBezTo>
                  <a:pt x="659451" y="245755"/>
                  <a:pt x="654246" y="229012"/>
                  <a:pt x="647393" y="212704"/>
                </a:cubicBezTo>
                <a:cubicBezTo>
                  <a:pt x="634121" y="181388"/>
                  <a:pt x="615210" y="153282"/>
                  <a:pt x="591008" y="129079"/>
                </a:cubicBezTo>
                <a:cubicBezTo>
                  <a:pt x="566806" y="104877"/>
                  <a:pt x="538699" y="85966"/>
                  <a:pt x="507383" y="72694"/>
                </a:cubicBezTo>
                <a:cubicBezTo>
                  <a:pt x="491075" y="65755"/>
                  <a:pt x="474246" y="60636"/>
                  <a:pt x="457070" y="57166"/>
                </a:cubicBezTo>
                <a:close/>
                <a:moveTo>
                  <a:pt x="307952" y="56386"/>
                </a:moveTo>
                <a:cubicBezTo>
                  <a:pt x="284703" y="60376"/>
                  <a:pt x="262062" y="66969"/>
                  <a:pt x="240115" y="76251"/>
                </a:cubicBezTo>
                <a:cubicBezTo>
                  <a:pt x="203508" y="91778"/>
                  <a:pt x="170544" y="113986"/>
                  <a:pt x="142092" y="142179"/>
                </a:cubicBezTo>
                <a:cubicBezTo>
                  <a:pt x="113812" y="170545"/>
                  <a:pt x="91605" y="203422"/>
                  <a:pt x="76077" y="240116"/>
                </a:cubicBezTo>
                <a:cubicBezTo>
                  <a:pt x="60029" y="278111"/>
                  <a:pt x="51874" y="318362"/>
                  <a:pt x="51874" y="360000"/>
                </a:cubicBezTo>
                <a:cubicBezTo>
                  <a:pt x="51874" y="401639"/>
                  <a:pt x="60029" y="441976"/>
                  <a:pt x="76077" y="479885"/>
                </a:cubicBezTo>
                <a:cubicBezTo>
                  <a:pt x="91605" y="516579"/>
                  <a:pt x="113812" y="549543"/>
                  <a:pt x="142092" y="577822"/>
                </a:cubicBezTo>
                <a:cubicBezTo>
                  <a:pt x="170458" y="606102"/>
                  <a:pt x="203335" y="628309"/>
                  <a:pt x="240029" y="643837"/>
                </a:cubicBezTo>
                <a:cubicBezTo>
                  <a:pt x="278024" y="659885"/>
                  <a:pt x="318275" y="668039"/>
                  <a:pt x="359913" y="668039"/>
                </a:cubicBezTo>
                <a:cubicBezTo>
                  <a:pt x="401552" y="668039"/>
                  <a:pt x="441890" y="659885"/>
                  <a:pt x="479798" y="643837"/>
                </a:cubicBezTo>
                <a:cubicBezTo>
                  <a:pt x="516492" y="628309"/>
                  <a:pt x="549456" y="606102"/>
                  <a:pt x="577735" y="577822"/>
                </a:cubicBezTo>
                <a:cubicBezTo>
                  <a:pt x="606015" y="549456"/>
                  <a:pt x="628222" y="516579"/>
                  <a:pt x="643750" y="479885"/>
                </a:cubicBezTo>
                <a:cubicBezTo>
                  <a:pt x="653032" y="457938"/>
                  <a:pt x="659625" y="435297"/>
                  <a:pt x="663615" y="412049"/>
                </a:cubicBezTo>
                <a:lnTo>
                  <a:pt x="360000" y="412049"/>
                </a:lnTo>
                <a:cubicBezTo>
                  <a:pt x="331287" y="412049"/>
                  <a:pt x="307952" y="388714"/>
                  <a:pt x="307952" y="360000"/>
                </a:cubicBezTo>
                <a:close/>
                <a:moveTo>
                  <a:pt x="405022" y="0"/>
                </a:moveTo>
                <a:cubicBezTo>
                  <a:pt x="578950" y="0"/>
                  <a:pt x="720001" y="141051"/>
                  <a:pt x="720001" y="314979"/>
                </a:cubicBezTo>
                <a:lnTo>
                  <a:pt x="405022" y="314979"/>
                </a:lnTo>
                <a:close/>
                <a:moveTo>
                  <a:pt x="360000" y="0"/>
                </a:moveTo>
                <a:lnTo>
                  <a:pt x="360000" y="360000"/>
                </a:lnTo>
                <a:lnTo>
                  <a:pt x="720001" y="360000"/>
                </a:lnTo>
                <a:cubicBezTo>
                  <a:pt x="720001" y="558825"/>
                  <a:pt x="558824" y="720001"/>
                  <a:pt x="360000" y="720001"/>
                </a:cubicBezTo>
                <a:cubicBezTo>
                  <a:pt x="161176" y="720001"/>
                  <a:pt x="0" y="558825"/>
                  <a:pt x="0" y="360000"/>
                </a:cubicBezTo>
                <a:cubicBezTo>
                  <a:pt x="0" y="161176"/>
                  <a:pt x="161176" y="0"/>
                  <a:pt x="360000" y="0"/>
                </a:cubicBezTo>
                <a:close/>
              </a:path>
            </a:pathLst>
          </a:custGeom>
          <a:solidFill>
            <a:schemeClr val="bg1"/>
          </a:solidFill>
          <a:ln w="1860" cap="flat">
            <a:noFill/>
            <a:miter/>
          </a:ln>
        </p:spPr>
        <p:txBody>
          <a:bodyPr vert="horz" wrap="square" lIns="91440" tIns="45720" rIns="91440" bIns="45720" rtlCol="0" anchor="ctr"/>
          <a:lstStyle/>
          <a:p>
            <a:pPr algn="l">
              <a:lnSpc>
                <a:spcPct val="110000"/>
              </a:lnSpc>
            </a:pPr>
            <a:endParaRPr kumimoji="1" lang="zh-CN" altLang="en-US"/>
          </a:p>
        </p:txBody>
      </p:sp>
      <p:sp>
        <p:nvSpPr>
          <p:cNvPr id="8" name="标题 1"/>
          <p:cNvSpPr txBox="1"/>
          <p:nvPr/>
        </p:nvSpPr>
        <p:spPr>
          <a:xfrm>
            <a:off x="7107555" y="3168015"/>
            <a:ext cx="4206240" cy="1679575"/>
          </a:xfrm>
          <a:prstGeom prst="rect">
            <a:avLst/>
          </a:prstGeom>
          <a:noFill/>
          <a:ln>
            <a:noFill/>
          </a:ln>
        </p:spPr>
        <p:txBody>
          <a:bodyPr vert="horz" wrap="square" lIns="91440" tIns="45720" rIns="91440" bIns="45720" rtlCol="0" anchor="t"/>
          <a:lstStyle/>
          <a:p>
            <a:pPr algn="l">
              <a:lnSpc>
                <a:spcPct val="120000"/>
              </a:lnSpc>
            </a:pPr>
            <a:r>
              <a:rPr kumimoji="1" lang="en-US" altLang="zh-CN" sz="1600" dirty="0" smtClean="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凡是</a:t>
            </a:r>
            <a:r>
              <a:rPr kumimoji="1" lang="en-US" altLang="zh-CN" sz="1600" dirty="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《合伙企业法》中对有限合伙企业有特殊规定的，应当适用有关特殊规定；无特殊规定的，适用有关普通合伙企业及其合伙人的一般法律规定。</a:t>
            </a:r>
            <a:endParaRPr kumimoji="1" lang="zh-CN" altLang="en-US" sz="1600" dirty="0"/>
          </a:p>
        </p:txBody>
      </p:sp>
      <p:sp>
        <p:nvSpPr>
          <p:cNvPr id="9" name="标题 1"/>
          <p:cNvSpPr txBox="1"/>
          <p:nvPr/>
        </p:nvSpPr>
        <p:spPr>
          <a:xfrm>
            <a:off x="7107555" y="2550795"/>
            <a:ext cx="3764280" cy="622935"/>
          </a:xfrm>
          <a:prstGeom prst="rect">
            <a:avLst/>
          </a:prstGeom>
          <a:noFill/>
          <a:ln>
            <a:noFill/>
          </a:ln>
        </p:spPr>
        <p:txBody>
          <a:bodyPr vert="horz" wrap="square" lIns="91440" tIns="45720" rIns="91440" bIns="45720" rtlCol="0" anchor="t"/>
          <a:lstStyle/>
          <a:p>
            <a:pPr algn="l">
              <a:lnSpc>
                <a:spcPct val="110000"/>
              </a:lnSpc>
            </a:pPr>
            <a:r>
              <a:rPr kumimoji="1" lang="en-US" altLang="zh-CN" sz="2400">
                <a:ln w="12700">
                  <a:noFill/>
                </a:ln>
                <a:solidFill>
                  <a:srgbClr val="FF7200">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有限合伙企业的法律适用</a:t>
            </a:r>
            <a:endParaRPr kumimoji="1" lang="zh-CN" altLang="en-US" sz="2400"/>
          </a:p>
        </p:txBody>
      </p:sp>
      <p:sp>
        <p:nvSpPr>
          <p:cNvPr id="10" name="标题 1"/>
          <p:cNvSpPr txBox="1"/>
          <p:nvPr/>
        </p:nvSpPr>
        <p:spPr>
          <a:xfrm>
            <a:off x="4468579" y="1648659"/>
            <a:ext cx="1039821" cy="1039822"/>
          </a:xfrm>
          <a:prstGeom prst="ellipse">
            <a:avLst/>
          </a:prstGeom>
          <a:gradFill>
            <a:gsLst>
              <a:gs pos="0">
                <a:schemeClr val="accent1"/>
              </a:gs>
              <a:gs pos="100000">
                <a:schemeClr val="accent1">
                  <a:lumMod val="60000"/>
                  <a:lumOff val="40000"/>
                </a:schemeClr>
              </a:gs>
            </a:gsLst>
            <a:lin ang="5400000" scaled="0"/>
          </a:gradFill>
          <a:ln w="63500" cap="flat">
            <a:noFill/>
            <a:miter/>
          </a:ln>
          <a:effectLst/>
        </p:spPr>
        <p:txBody>
          <a:bodyPr vert="horz" wrap="square" lIns="91440" tIns="45720" rIns="91440" bIns="45720" rtlCol="0" anchor="ctr"/>
          <a:lstStyle/>
          <a:p>
            <a:pPr algn="ctr">
              <a:lnSpc>
                <a:spcPct val="100000"/>
              </a:lnSpc>
            </a:pPr>
            <a:endParaRPr kumimoji="1" lang="zh-CN" altLang="en-US"/>
          </a:p>
        </p:txBody>
      </p:sp>
      <p:sp>
        <p:nvSpPr>
          <p:cNvPr id="11" name="标题 1"/>
          <p:cNvSpPr txBox="1"/>
          <p:nvPr/>
        </p:nvSpPr>
        <p:spPr>
          <a:xfrm>
            <a:off x="4548440" y="1618674"/>
            <a:ext cx="900826" cy="1110305"/>
          </a:xfrm>
          <a:prstGeom prst="actionButtonBlank">
            <a:avLst/>
          </a:prstGeom>
          <a:noFill/>
          <a:ln w="38100" cap="flat">
            <a:noFill/>
            <a:miter/>
          </a:ln>
          <a:effectLst/>
        </p:spPr>
        <p:txBody>
          <a:bodyPr vert="horz" wrap="square" lIns="0" tIns="0" rIns="0" bIns="0" rtlCol="0" anchor="ctr"/>
          <a:lstStyle/>
          <a:p>
            <a:pPr algn="ctr">
              <a:lnSpc>
                <a:spcPct val="110000"/>
              </a:lnSpc>
            </a:pPr>
            <a:r>
              <a:rPr kumimoji="1" lang="en-US" altLang="zh-CN" sz="3200">
                <a:ln w="12700">
                  <a:noFill/>
                </a:ln>
                <a:solidFill>
                  <a:srgbClr val="FFFFFF">
                    <a:alpha val="100000"/>
                  </a:srgbClr>
                </a:solidFill>
                <a:latin typeface="OPPOSans H" panose="00020600040101010101" charset="-122"/>
                <a:ea typeface="OPPOSans H" panose="00020600040101010101" charset="-122"/>
                <a:cs typeface="OPPOSans H" panose="00020600040101010101" charset="-122"/>
              </a:rPr>
              <a:t>01</a:t>
            </a:r>
            <a:endParaRPr kumimoji="1" lang="zh-CN" altLang="en-US"/>
          </a:p>
        </p:txBody>
      </p:sp>
      <p:sp>
        <p:nvSpPr>
          <p:cNvPr id="12" name="标题 1"/>
          <p:cNvSpPr txBox="1"/>
          <p:nvPr/>
        </p:nvSpPr>
        <p:spPr>
          <a:xfrm>
            <a:off x="9634826" y="1648659"/>
            <a:ext cx="1039821" cy="1039822"/>
          </a:xfrm>
          <a:prstGeom prst="ellipse">
            <a:avLst/>
          </a:prstGeom>
          <a:gradFill>
            <a:gsLst>
              <a:gs pos="0">
                <a:schemeClr val="accent2"/>
              </a:gs>
              <a:gs pos="100000">
                <a:schemeClr val="accent2">
                  <a:lumMod val="60000"/>
                  <a:lumOff val="40000"/>
                </a:schemeClr>
              </a:gs>
            </a:gsLst>
            <a:lin ang="5400000" scaled="0"/>
          </a:gradFill>
          <a:ln w="63500" cap="flat">
            <a:noFill/>
            <a:miter/>
          </a:ln>
          <a:effectLst/>
        </p:spPr>
        <p:txBody>
          <a:bodyPr vert="horz" wrap="square" lIns="91440" tIns="45720" rIns="91440" bIns="45720" rtlCol="0" anchor="ctr"/>
          <a:lstStyle/>
          <a:p>
            <a:pPr algn="ctr">
              <a:lnSpc>
                <a:spcPct val="100000"/>
              </a:lnSpc>
            </a:pPr>
            <a:endParaRPr kumimoji="1" lang="zh-CN" altLang="en-US"/>
          </a:p>
        </p:txBody>
      </p:sp>
      <p:sp>
        <p:nvSpPr>
          <p:cNvPr id="13" name="标题 1"/>
          <p:cNvSpPr txBox="1"/>
          <p:nvPr/>
        </p:nvSpPr>
        <p:spPr>
          <a:xfrm>
            <a:off x="9714687" y="1618674"/>
            <a:ext cx="900826" cy="1110305"/>
          </a:xfrm>
          <a:prstGeom prst="actionButtonBlank">
            <a:avLst/>
          </a:prstGeom>
          <a:noFill/>
          <a:ln w="38100" cap="flat">
            <a:noFill/>
            <a:miter/>
          </a:ln>
          <a:effectLst/>
        </p:spPr>
        <p:txBody>
          <a:bodyPr vert="horz" wrap="square" lIns="0" tIns="0" rIns="0" bIns="0" rtlCol="0" anchor="ctr"/>
          <a:lstStyle/>
          <a:p>
            <a:pPr algn="ctr">
              <a:lnSpc>
                <a:spcPct val="110000"/>
              </a:lnSpc>
            </a:pPr>
            <a:r>
              <a:rPr kumimoji="1" lang="en-US" altLang="zh-CN" sz="3200">
                <a:ln w="12700">
                  <a:noFill/>
                </a:ln>
                <a:solidFill>
                  <a:srgbClr val="FFFFFF">
                    <a:alpha val="100000"/>
                  </a:srgbClr>
                </a:solidFill>
                <a:latin typeface="OPPOSans H" panose="00020600040101010101" charset="-122"/>
                <a:ea typeface="OPPOSans H" panose="00020600040101010101" charset="-122"/>
                <a:cs typeface="OPPOSans H" panose="00020600040101010101" charset="-122"/>
              </a:rPr>
              <a:t>02</a:t>
            </a:r>
            <a:endParaRPr kumimoji="1" lang="zh-CN" altLang="en-US"/>
          </a:p>
        </p:txBody>
      </p:sp>
      <p:sp>
        <p:nvSpPr>
          <p:cNvPr id="14" name="标题 1"/>
          <p:cNvSpPr txBox="1"/>
          <p:nvPr/>
        </p:nvSpPr>
        <p:spPr>
          <a:xfrm>
            <a:off x="844132" y="843280"/>
            <a:ext cx="2628000" cy="45719"/>
          </a:xfrm>
          <a:prstGeom prst="rect">
            <a:avLst/>
          </a:prstGeom>
          <a:gradFill>
            <a:gsLst>
              <a:gs pos="10000">
                <a:schemeClr val="accent1"/>
              </a:gs>
              <a:gs pos="88000">
                <a:schemeClr val="accent1">
                  <a:alpha val="0"/>
                </a:schemeClr>
              </a:gs>
            </a:gsLst>
            <a:lin ang="0" scaled="0"/>
          </a:gra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15" name="标题 1"/>
          <p:cNvSpPr txBox="1"/>
          <p:nvPr/>
        </p:nvSpPr>
        <p:spPr>
          <a:xfrm rot="10800000">
            <a:off x="-272825" y="843280"/>
            <a:ext cx="1160150" cy="280670"/>
          </a:xfrm>
          <a:custGeom>
            <a:avLst/>
            <a:gdLst>
              <a:gd name="connsiteX0" fmla="*/ 1160150 w 1160150"/>
              <a:gd name="connsiteY0" fmla="*/ 280670 h 280670"/>
              <a:gd name="connsiteX1" fmla="*/ 453850 w 1160150"/>
              <a:gd name="connsiteY1" fmla="*/ 280670 h 280670"/>
              <a:gd name="connsiteX2" fmla="*/ 407796 w 1160150"/>
              <a:gd name="connsiteY2" fmla="*/ 280670 h 280670"/>
              <a:gd name="connsiteX3" fmla="*/ 404563 w 1160150"/>
              <a:gd name="connsiteY3" fmla="*/ 280670 h 280670"/>
              <a:gd name="connsiteX4" fmla="*/ 226925 w 1160150"/>
              <a:gd name="connsiteY4" fmla="*/ 60960 h 280670"/>
              <a:gd name="connsiteX5" fmla="*/ 49287 w 1160150"/>
              <a:gd name="connsiteY5" fmla="*/ 280670 h 280670"/>
              <a:gd name="connsiteX6" fmla="*/ 0 w 1160150"/>
              <a:gd name="connsiteY6" fmla="*/ 280670 h 280670"/>
              <a:gd name="connsiteX7" fmla="*/ 226925 w 1160150"/>
              <a:gd name="connsiteY7" fmla="*/ 0 h 280670"/>
              <a:gd name="connsiteX8" fmla="*/ 416886 w 1160150"/>
              <a:gd name="connsiteY8" fmla="*/ 234951 h 280670"/>
              <a:gd name="connsiteX9" fmla="*/ 1160150 w 1160150"/>
              <a:gd name="connsiteY9" fmla="*/ 234951 h 280670"/>
            </a:gdLst>
            <a:ahLst/>
            <a:cxnLst/>
            <a:rect l="l" t="t" r="r" b="b"/>
            <a:pathLst>
              <a:path w="1160150" h="280670">
                <a:moveTo>
                  <a:pt x="1160150" y="280670"/>
                </a:moveTo>
                <a:lnTo>
                  <a:pt x="453850" y="280670"/>
                </a:lnTo>
                <a:lnTo>
                  <a:pt x="407796" y="280670"/>
                </a:lnTo>
                <a:lnTo>
                  <a:pt x="404563" y="280670"/>
                </a:lnTo>
                <a:lnTo>
                  <a:pt x="226925" y="60960"/>
                </a:lnTo>
                <a:lnTo>
                  <a:pt x="49287" y="280670"/>
                </a:lnTo>
                <a:lnTo>
                  <a:pt x="0" y="280670"/>
                </a:lnTo>
                <a:lnTo>
                  <a:pt x="226925" y="0"/>
                </a:lnTo>
                <a:lnTo>
                  <a:pt x="416886" y="234951"/>
                </a:lnTo>
                <a:lnTo>
                  <a:pt x="1160150" y="234951"/>
                </a:lnTo>
                <a:close/>
              </a:path>
            </a:pathLst>
          </a:cu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16" name="标题 1"/>
          <p:cNvSpPr txBox="1"/>
          <p:nvPr/>
        </p:nvSpPr>
        <p:spPr>
          <a:xfrm>
            <a:off x="480393" y="236733"/>
            <a:ext cx="7780158" cy="432000"/>
          </a:xfrm>
          <a:prstGeom prst="rect">
            <a:avLst/>
          </a:prstGeom>
          <a:noFill/>
          <a:ln cap="sq">
            <a:noFill/>
          </a:ln>
        </p:spPr>
        <p:txBody>
          <a:bodyPr vert="horz" wrap="square" lIns="0" tIns="0" rIns="0" bIns="0" rtlCol="0" anchor="ctr"/>
          <a:lstStyle/>
          <a:p>
            <a:pPr algn="l">
              <a:lnSpc>
                <a:spcPct val="150000"/>
              </a:lnSpc>
            </a:pPr>
            <a:r>
              <a:rPr kumimoji="1" lang="zh-CN" altLang="en-US" sz="3200" dirty="0" smtClean="0">
                <a:ln w="12700">
                  <a:noFill/>
                </a:ln>
                <a:solidFill>
                  <a:srgbClr val="000000">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三（一）</a:t>
            </a:r>
            <a:r>
              <a:rPr kumimoji="1" lang="en-US" altLang="zh-CN" sz="3200" dirty="0" err="1" smtClean="0">
                <a:ln w="12700">
                  <a:noFill/>
                </a:ln>
                <a:solidFill>
                  <a:srgbClr val="000000">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有限合伙企业的概念和法律适用</a:t>
            </a:r>
            <a:endParaRPr kumimoji="1" lang="zh-CN" altLang="en-US" dirty="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 1"/>
          <p:cNvSpPr txBox="1"/>
          <p:nvPr/>
        </p:nvSpPr>
        <p:spPr>
          <a:xfrm>
            <a:off x="0" y="0"/>
            <a:ext cx="12192000" cy="6858000"/>
          </a:xfrm>
          <a:prstGeom prst="rect">
            <a:avLst/>
          </a:prstGeom>
          <a:gradFill>
            <a:gsLst>
              <a:gs pos="0">
                <a:schemeClr val="accent1">
                  <a:lumMod val="20000"/>
                  <a:lumOff val="80000"/>
                  <a:alpha val="38000"/>
                </a:schemeClr>
              </a:gs>
              <a:gs pos="100000">
                <a:schemeClr val="bg1">
                  <a:alpha val="32000"/>
                </a:schemeClr>
              </a:gs>
            </a:gsLst>
            <a:lin ang="16200000" scaled="0"/>
          </a:gra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 name="标题 1"/>
          <p:cNvSpPr txBox="1"/>
          <p:nvPr/>
        </p:nvSpPr>
        <p:spPr>
          <a:xfrm>
            <a:off x="0" y="6753325"/>
            <a:ext cx="12192000" cy="114300"/>
          </a:xfrm>
          <a:custGeom>
            <a:avLst/>
            <a:gdLst>
              <a:gd name="connsiteX0" fmla="*/ 0 w 12192000"/>
              <a:gd name="connsiteY0" fmla="*/ 0 h 114300"/>
              <a:gd name="connsiteX1" fmla="*/ 12192000 w 12192000"/>
              <a:gd name="connsiteY1" fmla="*/ 0 h 114300"/>
              <a:gd name="connsiteX2" fmla="*/ 12192000 w 12192000"/>
              <a:gd name="connsiteY2" fmla="*/ 114300 h 114300"/>
              <a:gd name="connsiteX3" fmla="*/ 0 w 12192000"/>
              <a:gd name="connsiteY3" fmla="*/ 114300 h 114300"/>
            </a:gdLst>
            <a:ahLst/>
            <a:cxnLst/>
            <a:rect l="l" t="t" r="r" b="b"/>
            <a:pathLst>
              <a:path w="12192000" h="114300">
                <a:moveTo>
                  <a:pt x="0" y="0"/>
                </a:moveTo>
                <a:lnTo>
                  <a:pt x="12192000" y="0"/>
                </a:lnTo>
                <a:lnTo>
                  <a:pt x="12192000" y="114300"/>
                </a:lnTo>
                <a:lnTo>
                  <a:pt x="0" y="114300"/>
                </a:lnTo>
                <a:close/>
              </a:path>
            </a:pathLst>
          </a:custGeom>
          <a:gradFill>
            <a:gsLst>
              <a:gs pos="0">
                <a:schemeClr val="accent1"/>
              </a:gs>
              <a:gs pos="100000">
                <a:schemeClr val="accent1">
                  <a:lumMod val="50000"/>
                </a:schemeClr>
              </a:gs>
            </a:gsLst>
            <a:lin ang="2700000" scaled="0"/>
          </a:gra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4" name="标题 1"/>
          <p:cNvSpPr txBox="1"/>
          <p:nvPr/>
        </p:nvSpPr>
        <p:spPr>
          <a:xfrm>
            <a:off x="712149" y="1189077"/>
            <a:ext cx="3513745" cy="2451790"/>
          </a:xfrm>
          <a:prstGeom prst="roundRect">
            <a:avLst>
              <a:gd name="adj" fmla="val 5304"/>
            </a:avLst>
          </a:prstGeom>
          <a:solidFill>
            <a:schemeClr val="bg1"/>
          </a:solidFill>
          <a:ln w="12700" cap="sq">
            <a:noFill/>
            <a:miter/>
          </a:ln>
          <a:effectLst>
            <a:outerShdw blurRad="127000" sx="102000" sy="102000" algn="ctr" rotWithShape="0">
              <a:schemeClr val="accent1">
                <a:alpha val="15000"/>
              </a:schemeClr>
            </a:outerShdw>
          </a:effectLst>
        </p:spPr>
        <p:txBody>
          <a:bodyPr vert="horz" wrap="square" lIns="91440" tIns="45720" rIns="91440" bIns="45720" rtlCol="0" anchor="ctr"/>
          <a:lstStyle/>
          <a:p>
            <a:pPr algn="ctr">
              <a:lnSpc>
                <a:spcPct val="110000"/>
              </a:lnSpc>
            </a:pPr>
            <a:endParaRPr kumimoji="1" lang="zh-CN" altLang="en-US"/>
          </a:p>
        </p:txBody>
      </p:sp>
      <p:sp>
        <p:nvSpPr>
          <p:cNvPr id="5" name="标题 1"/>
          <p:cNvSpPr txBox="1"/>
          <p:nvPr/>
        </p:nvSpPr>
        <p:spPr>
          <a:xfrm>
            <a:off x="905657" y="1706836"/>
            <a:ext cx="3126728" cy="1798938"/>
          </a:xfrm>
          <a:prstGeom prst="rect">
            <a:avLst/>
          </a:prstGeom>
          <a:noFill/>
          <a:ln>
            <a:noFill/>
          </a:ln>
        </p:spPr>
        <p:txBody>
          <a:bodyPr vert="horz" wrap="square" lIns="0" tIns="0" rIns="0" bIns="0" rtlCol="0" anchor="t"/>
          <a:lstStyle/>
          <a:p>
            <a:pPr algn="ctr">
              <a:lnSpc>
                <a:spcPct val="150000"/>
              </a:lnSpc>
            </a:pPr>
            <a:r>
              <a:rPr kumimoji="1" lang="en-US" altLang="zh-CN" sz="1400">
                <a:ln w="12700">
                  <a:noFill/>
                </a:ln>
                <a:solidFill>
                  <a:srgbClr val="000000">
                    <a:alpha val="100000"/>
                  </a:srgbClr>
                </a:solidFill>
                <a:latin typeface="Source Han Sans CN Normal" panose="020B0400000000000000" charset="-122"/>
                <a:ea typeface="Source Han Sans CN Normal" panose="020B0400000000000000" charset="-122"/>
                <a:cs typeface="Source Han Sans CN Normal" panose="020B0400000000000000" charset="-122"/>
              </a:rPr>
              <a:t>有限合伙企业人数</a:t>
            </a:r>
            <a:r>
              <a:rPr kumimoji="1" lang="zh-CN" altLang="en-US" sz="1400">
                <a:ln w="12700">
                  <a:noFill/>
                </a:ln>
                <a:solidFill>
                  <a:srgbClr val="000000">
                    <a:alpha val="100000"/>
                  </a:srgbClr>
                </a:solidFill>
                <a:latin typeface="Source Han Sans CN Normal" panose="020B0400000000000000" charset="-122"/>
                <a:ea typeface="Source Han Sans CN Normal" panose="020B0400000000000000" charset="-122"/>
                <a:cs typeface="Source Han Sans CN Normal" panose="020B0400000000000000" charset="-122"/>
              </a:rPr>
              <a:t>；</a:t>
            </a:r>
            <a:endParaRPr kumimoji="1" lang="en-US" altLang="zh-CN" sz="1400">
              <a:ln w="12700">
                <a:noFill/>
              </a:ln>
              <a:solidFill>
                <a:srgbClr val="000000">
                  <a:alpha val="100000"/>
                </a:srgbClr>
              </a:solidFill>
              <a:latin typeface="Source Han Sans CN Normal" panose="020B0400000000000000" charset="-122"/>
              <a:ea typeface="Source Han Sans CN Normal" panose="020B0400000000000000" charset="-122"/>
              <a:cs typeface="Source Han Sans CN Normal" panose="020B0400000000000000" charset="-122"/>
            </a:endParaRPr>
          </a:p>
          <a:p>
            <a:pPr algn="ctr">
              <a:lnSpc>
                <a:spcPct val="150000"/>
              </a:lnSpc>
            </a:pPr>
            <a:r>
              <a:rPr kumimoji="1" lang="en-US" altLang="zh-CN" sz="1400">
                <a:ln w="12700">
                  <a:noFill/>
                </a:ln>
                <a:solidFill>
                  <a:srgbClr val="000000">
                    <a:alpha val="100000"/>
                  </a:srgbClr>
                </a:solidFill>
                <a:latin typeface="Source Han Sans CN Normal" panose="020B0400000000000000" charset="-122"/>
                <a:ea typeface="Source Han Sans CN Normal" panose="020B0400000000000000" charset="-122"/>
                <a:cs typeface="Source Han Sans CN Normal" panose="020B0400000000000000" charset="-122"/>
              </a:rPr>
              <a:t>有限合伙企业协议</a:t>
            </a:r>
            <a:r>
              <a:rPr kumimoji="1" lang="zh-CN" altLang="en-US" sz="1400">
                <a:ln w="12700">
                  <a:noFill/>
                </a:ln>
                <a:solidFill>
                  <a:srgbClr val="000000">
                    <a:alpha val="100000"/>
                  </a:srgbClr>
                </a:solidFill>
                <a:latin typeface="Source Han Sans CN Normal" panose="020B0400000000000000" charset="-122"/>
                <a:ea typeface="Source Han Sans CN Normal" panose="020B0400000000000000" charset="-122"/>
                <a:cs typeface="Source Han Sans CN Normal" panose="020B0400000000000000" charset="-122"/>
              </a:rPr>
              <a:t>；</a:t>
            </a:r>
            <a:endParaRPr kumimoji="1" lang="zh-CN" altLang="en-US" sz="1400">
              <a:ln w="12700">
                <a:noFill/>
              </a:ln>
              <a:solidFill>
                <a:srgbClr val="000000">
                  <a:alpha val="100000"/>
                </a:srgbClr>
              </a:solidFill>
              <a:latin typeface="Source Han Sans CN Normal" panose="020B0400000000000000" charset="-122"/>
              <a:ea typeface="Source Han Sans CN Normal" panose="020B0400000000000000" charset="-122"/>
              <a:cs typeface="Source Han Sans CN Normal" panose="020B0400000000000000" charset="-122"/>
            </a:endParaRPr>
          </a:p>
          <a:p>
            <a:pPr algn="ctr">
              <a:lnSpc>
                <a:spcPct val="150000"/>
              </a:lnSpc>
            </a:pPr>
            <a:r>
              <a:rPr kumimoji="1" lang="en-US" altLang="zh-CN" sz="1400">
                <a:ln w="12700">
                  <a:noFill/>
                </a:ln>
                <a:solidFill>
                  <a:srgbClr val="000000">
                    <a:alpha val="100000"/>
                  </a:srgbClr>
                </a:solidFill>
                <a:latin typeface="Source Han Sans CN Normal" panose="020B0400000000000000" charset="-122"/>
                <a:ea typeface="Source Han Sans CN Normal" panose="020B0400000000000000" charset="-122"/>
                <a:cs typeface="Source Han Sans CN Normal" panose="020B0400000000000000" charset="-122"/>
              </a:rPr>
              <a:t>有限合伙企业名称</a:t>
            </a:r>
            <a:r>
              <a:rPr kumimoji="1" lang="zh-CN" altLang="en-US" sz="1400">
                <a:ln w="12700">
                  <a:noFill/>
                </a:ln>
                <a:solidFill>
                  <a:srgbClr val="000000">
                    <a:alpha val="100000"/>
                  </a:srgbClr>
                </a:solidFill>
                <a:latin typeface="Source Han Sans CN Normal" panose="020B0400000000000000" charset="-122"/>
                <a:ea typeface="Source Han Sans CN Normal" panose="020B0400000000000000" charset="-122"/>
                <a:cs typeface="Source Han Sans CN Normal" panose="020B0400000000000000" charset="-122"/>
              </a:rPr>
              <a:t>；</a:t>
            </a:r>
            <a:r>
              <a:rPr kumimoji="1" lang="en-US" altLang="zh-CN" sz="1400">
                <a:ln w="12700">
                  <a:noFill/>
                </a:ln>
                <a:solidFill>
                  <a:srgbClr val="000000">
                    <a:alpha val="100000"/>
                  </a:srgbClr>
                </a:solidFill>
                <a:latin typeface="Source Han Sans CN Normal" panose="020B0400000000000000" charset="-122"/>
                <a:ea typeface="Source Han Sans CN Normal" panose="020B0400000000000000" charset="-122"/>
                <a:cs typeface="Source Han Sans CN Normal" panose="020B0400000000000000" charset="-122"/>
              </a:rPr>
              <a:t>
有限合伙人的出资形式</a:t>
            </a:r>
            <a:r>
              <a:rPr kumimoji="1" lang="zh-CN" altLang="en-US" sz="1400">
                <a:ln w="12700">
                  <a:noFill/>
                </a:ln>
                <a:solidFill>
                  <a:srgbClr val="000000">
                    <a:alpha val="100000"/>
                  </a:srgbClr>
                </a:solidFill>
                <a:latin typeface="Source Han Sans CN Normal" panose="020B0400000000000000" charset="-122"/>
                <a:ea typeface="Source Han Sans CN Normal" panose="020B0400000000000000" charset="-122"/>
                <a:cs typeface="Source Han Sans CN Normal" panose="020B0400000000000000" charset="-122"/>
              </a:rPr>
              <a:t>；</a:t>
            </a:r>
            <a:r>
              <a:rPr kumimoji="1" lang="en-US" altLang="zh-CN" sz="1400">
                <a:ln w="12700">
                  <a:noFill/>
                </a:ln>
                <a:solidFill>
                  <a:srgbClr val="000000">
                    <a:alpha val="100000"/>
                  </a:srgbClr>
                </a:solidFill>
                <a:latin typeface="Source Han Sans CN Normal" panose="020B0400000000000000" charset="-122"/>
                <a:ea typeface="Source Han Sans CN Normal" panose="020B0400000000000000" charset="-122"/>
                <a:cs typeface="Source Han Sans CN Normal" panose="020B0400000000000000" charset="-122"/>
              </a:rPr>
              <a:t>
有限合伙企业登记事项。</a:t>
            </a:r>
            <a:endParaRPr kumimoji="1" lang="zh-CN" altLang="en-US" sz="1400"/>
          </a:p>
        </p:txBody>
      </p:sp>
      <p:sp>
        <p:nvSpPr>
          <p:cNvPr id="6" name="标题 1"/>
          <p:cNvSpPr txBox="1"/>
          <p:nvPr/>
        </p:nvSpPr>
        <p:spPr>
          <a:xfrm>
            <a:off x="905658" y="1292346"/>
            <a:ext cx="3126727" cy="391044"/>
          </a:xfrm>
          <a:prstGeom prst="roundRect">
            <a:avLst>
              <a:gd name="adj" fmla="val 50000"/>
            </a:avLst>
          </a:prstGeom>
          <a:solidFill>
            <a:schemeClr val="bg1"/>
          </a:solidFill>
          <a:ln w="12700" cap="sq">
            <a:solidFill>
              <a:schemeClr val="accent1"/>
            </a:solidFill>
            <a:miter/>
          </a:ln>
        </p:spPr>
        <p:txBody>
          <a:bodyPr vert="horz" wrap="square" lIns="91440" tIns="45720" rIns="91440" bIns="45720" rtlCol="0" anchor="ctr"/>
          <a:lstStyle/>
          <a:p>
            <a:pPr algn="ctr">
              <a:lnSpc>
                <a:spcPct val="110000"/>
              </a:lnSpc>
            </a:pPr>
            <a:endParaRPr kumimoji="1" lang="zh-CN" altLang="en-US"/>
          </a:p>
        </p:txBody>
      </p:sp>
      <p:sp>
        <p:nvSpPr>
          <p:cNvPr id="7" name="标题 1"/>
          <p:cNvSpPr txBox="1"/>
          <p:nvPr/>
        </p:nvSpPr>
        <p:spPr>
          <a:xfrm>
            <a:off x="905656" y="1350961"/>
            <a:ext cx="3126730" cy="276999"/>
          </a:xfrm>
          <a:prstGeom prst="rect">
            <a:avLst/>
          </a:prstGeom>
          <a:noFill/>
          <a:ln>
            <a:noFill/>
          </a:ln>
        </p:spPr>
        <p:txBody>
          <a:bodyPr vert="horz" wrap="square" lIns="0" tIns="0" rIns="0" bIns="0" rtlCol="0" anchor="t"/>
          <a:lstStyle/>
          <a:p>
            <a:pPr algn="ctr">
              <a:lnSpc>
                <a:spcPct val="110000"/>
              </a:lnSpc>
            </a:pPr>
            <a:r>
              <a:rPr kumimoji="1" lang="en-US" altLang="zh-CN" sz="1600">
                <a:ln w="12700">
                  <a:noFill/>
                </a:ln>
                <a:solidFill>
                  <a:srgbClr val="0170E1">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有限合伙企业设立的特殊规定</a:t>
            </a:r>
            <a:endParaRPr kumimoji="1" lang="zh-CN" altLang="en-US"/>
          </a:p>
        </p:txBody>
      </p:sp>
      <p:sp>
        <p:nvSpPr>
          <p:cNvPr id="8" name="标题 1"/>
          <p:cNvSpPr txBox="1"/>
          <p:nvPr/>
        </p:nvSpPr>
        <p:spPr>
          <a:xfrm>
            <a:off x="4346490" y="1189077"/>
            <a:ext cx="3513745" cy="2451790"/>
          </a:xfrm>
          <a:prstGeom prst="roundRect">
            <a:avLst>
              <a:gd name="adj" fmla="val 5304"/>
            </a:avLst>
          </a:prstGeom>
          <a:solidFill>
            <a:schemeClr val="accent1"/>
          </a:solidFill>
          <a:ln w="12700" cap="sq">
            <a:noFill/>
            <a:miter/>
          </a:ln>
          <a:effectLst>
            <a:outerShdw blurRad="127000" sx="102000" sy="102000" algn="ctr" rotWithShape="0">
              <a:schemeClr val="accent1">
                <a:alpha val="15000"/>
              </a:schemeClr>
            </a:outerShdw>
          </a:effectLst>
        </p:spPr>
        <p:txBody>
          <a:bodyPr vert="horz" wrap="square" lIns="91440" tIns="45720" rIns="91440" bIns="45720" rtlCol="0" anchor="ctr"/>
          <a:lstStyle/>
          <a:p>
            <a:pPr algn="ctr">
              <a:lnSpc>
                <a:spcPct val="110000"/>
              </a:lnSpc>
            </a:pPr>
            <a:endParaRPr kumimoji="1" lang="zh-CN" altLang="en-US"/>
          </a:p>
        </p:txBody>
      </p:sp>
      <p:sp>
        <p:nvSpPr>
          <p:cNvPr id="9" name="标题 1"/>
          <p:cNvSpPr txBox="1"/>
          <p:nvPr/>
        </p:nvSpPr>
        <p:spPr>
          <a:xfrm>
            <a:off x="4539998" y="1767796"/>
            <a:ext cx="3126728" cy="1798938"/>
          </a:xfrm>
          <a:prstGeom prst="rect">
            <a:avLst/>
          </a:prstGeom>
          <a:noFill/>
          <a:ln>
            <a:noFill/>
          </a:ln>
        </p:spPr>
        <p:txBody>
          <a:bodyPr vert="horz" wrap="square" lIns="0" tIns="0" rIns="0" bIns="0" rtlCol="0" anchor="t"/>
          <a:lstStyle/>
          <a:p>
            <a:pPr algn="ctr">
              <a:lnSpc>
                <a:spcPct val="150000"/>
              </a:lnSpc>
            </a:pPr>
            <a:r>
              <a:rPr kumimoji="1" lang="en-US" altLang="zh-CN" sz="1600">
                <a:ln w="12700">
                  <a:noFill/>
                </a:ln>
                <a:solidFill>
                  <a:srgbClr val="FFFFFF">
                    <a:alpha val="100000"/>
                  </a:srgbClr>
                </a:solidFill>
                <a:latin typeface="Source Han Sans CN Normal" panose="020B0400000000000000" charset="-122"/>
                <a:ea typeface="Source Han Sans CN Normal" panose="020B0400000000000000" charset="-122"/>
                <a:cs typeface="Source Han Sans CN Normal" panose="020B0400000000000000" charset="-122"/>
              </a:rPr>
              <a:t>有限合伙企业事务执行人</a:t>
            </a:r>
            <a:r>
              <a:rPr kumimoji="1" lang="zh-CN" altLang="en-US" sz="1600">
                <a:ln w="12700">
                  <a:noFill/>
                </a:ln>
                <a:solidFill>
                  <a:srgbClr val="FFFFFF">
                    <a:alpha val="100000"/>
                  </a:srgbClr>
                </a:solidFill>
                <a:latin typeface="Source Han Sans CN Normal" panose="020B0400000000000000" charset="-122"/>
                <a:ea typeface="Source Han Sans CN Normal" panose="020B0400000000000000" charset="-122"/>
                <a:cs typeface="Source Han Sans CN Normal" panose="020B0400000000000000" charset="-122"/>
              </a:rPr>
              <a:t>；</a:t>
            </a:r>
            <a:r>
              <a:rPr kumimoji="1" lang="en-US" altLang="zh-CN" sz="1600">
                <a:ln w="12700">
                  <a:noFill/>
                </a:ln>
                <a:solidFill>
                  <a:srgbClr val="FFFFFF">
                    <a:alpha val="100000"/>
                  </a:srgbClr>
                </a:solidFill>
                <a:latin typeface="Source Han Sans CN Normal" panose="020B0400000000000000" charset="-122"/>
                <a:ea typeface="Source Han Sans CN Normal" panose="020B0400000000000000" charset="-122"/>
                <a:cs typeface="Source Han Sans CN Normal" panose="020B0400000000000000" charset="-122"/>
              </a:rPr>
              <a:t>
有限合伙企业利润分配</a:t>
            </a:r>
            <a:r>
              <a:rPr kumimoji="1" lang="zh-CN" altLang="en-US" sz="1600">
                <a:ln w="12700">
                  <a:noFill/>
                </a:ln>
                <a:solidFill>
                  <a:srgbClr val="FFFFFF">
                    <a:alpha val="100000"/>
                  </a:srgbClr>
                </a:solidFill>
                <a:latin typeface="Source Han Sans CN Normal" panose="020B0400000000000000" charset="-122"/>
                <a:ea typeface="Source Han Sans CN Normal" panose="020B0400000000000000" charset="-122"/>
                <a:cs typeface="Source Han Sans CN Normal" panose="020B0400000000000000" charset="-122"/>
              </a:rPr>
              <a:t>；</a:t>
            </a:r>
            <a:r>
              <a:rPr kumimoji="1" lang="en-US" altLang="zh-CN" sz="1600">
                <a:ln w="12700">
                  <a:noFill/>
                </a:ln>
                <a:solidFill>
                  <a:srgbClr val="FFFFFF">
                    <a:alpha val="100000"/>
                  </a:srgbClr>
                </a:solidFill>
                <a:latin typeface="Source Han Sans CN Normal" panose="020B0400000000000000" charset="-122"/>
                <a:ea typeface="Source Han Sans CN Normal" panose="020B0400000000000000" charset="-122"/>
                <a:cs typeface="Source Han Sans CN Normal" panose="020B0400000000000000" charset="-122"/>
              </a:rPr>
              <a:t>
有限合伙人权利</a:t>
            </a:r>
            <a:r>
              <a:rPr kumimoji="1" lang="zh-CN" altLang="en-US" sz="1600">
                <a:ln w="12700">
                  <a:noFill/>
                </a:ln>
                <a:solidFill>
                  <a:srgbClr val="FFFFFF">
                    <a:alpha val="100000"/>
                  </a:srgbClr>
                </a:solidFill>
                <a:latin typeface="Source Han Sans CN Normal" panose="020B0400000000000000" charset="-122"/>
                <a:ea typeface="Source Han Sans CN Normal" panose="020B0400000000000000" charset="-122"/>
                <a:cs typeface="Source Han Sans CN Normal" panose="020B0400000000000000" charset="-122"/>
              </a:rPr>
              <a:t>。</a:t>
            </a:r>
            <a:endParaRPr kumimoji="1" lang="zh-CN" altLang="en-US" sz="1600">
              <a:ln w="12700">
                <a:noFill/>
              </a:ln>
              <a:solidFill>
                <a:srgbClr val="FFFFFF">
                  <a:alpha val="100000"/>
                </a:srgbClr>
              </a:solidFill>
              <a:latin typeface="Source Han Sans CN Normal" panose="020B0400000000000000" charset="-122"/>
              <a:ea typeface="Source Han Sans CN Normal" panose="020B0400000000000000" charset="-122"/>
              <a:cs typeface="Source Han Sans CN Normal" panose="020B0400000000000000" charset="-122"/>
            </a:endParaRPr>
          </a:p>
        </p:txBody>
      </p:sp>
      <p:sp>
        <p:nvSpPr>
          <p:cNvPr id="10" name="标题 1"/>
          <p:cNvSpPr txBox="1"/>
          <p:nvPr/>
        </p:nvSpPr>
        <p:spPr>
          <a:xfrm>
            <a:off x="4539999" y="1292346"/>
            <a:ext cx="3126727" cy="391044"/>
          </a:xfrm>
          <a:prstGeom prst="roundRect">
            <a:avLst>
              <a:gd name="adj" fmla="val 50000"/>
            </a:avLst>
          </a:prstGeom>
          <a:solidFill>
            <a:schemeClr val="accent1"/>
          </a:solidFill>
          <a:ln w="12700" cap="sq">
            <a:solidFill>
              <a:schemeClr val="bg1"/>
            </a:solidFill>
            <a:miter/>
          </a:ln>
        </p:spPr>
        <p:txBody>
          <a:bodyPr vert="horz" wrap="square" lIns="91440" tIns="45720" rIns="91440" bIns="45720" rtlCol="0" anchor="ctr"/>
          <a:lstStyle/>
          <a:p>
            <a:pPr algn="ctr">
              <a:lnSpc>
                <a:spcPct val="110000"/>
              </a:lnSpc>
            </a:pPr>
            <a:endParaRPr kumimoji="1" lang="zh-CN" altLang="en-US"/>
          </a:p>
        </p:txBody>
      </p:sp>
      <p:sp>
        <p:nvSpPr>
          <p:cNvPr id="11" name="标题 1"/>
          <p:cNvSpPr txBox="1"/>
          <p:nvPr/>
        </p:nvSpPr>
        <p:spPr>
          <a:xfrm>
            <a:off x="4539997" y="1350961"/>
            <a:ext cx="3126730" cy="276999"/>
          </a:xfrm>
          <a:prstGeom prst="rect">
            <a:avLst/>
          </a:prstGeom>
          <a:noFill/>
          <a:ln>
            <a:noFill/>
          </a:ln>
        </p:spPr>
        <p:txBody>
          <a:bodyPr vert="horz" wrap="square" lIns="0" tIns="0" rIns="0" bIns="0" rtlCol="0" anchor="t"/>
          <a:lstStyle/>
          <a:p>
            <a:pPr algn="ctr">
              <a:lnSpc>
                <a:spcPct val="110000"/>
              </a:lnSpc>
            </a:pPr>
            <a:r>
              <a:rPr kumimoji="1" lang="en-US" altLang="zh-CN" sz="1600">
                <a:ln w="12700">
                  <a:noFill/>
                </a:ln>
                <a:solidFill>
                  <a:srgbClr val="FFFFFF">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有限合伙企业事务执行的特殊规定</a:t>
            </a:r>
            <a:endParaRPr kumimoji="1" lang="zh-CN" altLang="en-US"/>
          </a:p>
        </p:txBody>
      </p:sp>
      <p:sp>
        <p:nvSpPr>
          <p:cNvPr id="12" name="标题 1"/>
          <p:cNvSpPr txBox="1"/>
          <p:nvPr/>
        </p:nvSpPr>
        <p:spPr>
          <a:xfrm>
            <a:off x="7973405" y="1189077"/>
            <a:ext cx="3513745" cy="2451790"/>
          </a:xfrm>
          <a:prstGeom prst="roundRect">
            <a:avLst>
              <a:gd name="adj" fmla="val 5304"/>
            </a:avLst>
          </a:prstGeom>
          <a:solidFill>
            <a:schemeClr val="bg1"/>
          </a:solidFill>
          <a:ln w="12700" cap="sq">
            <a:noFill/>
            <a:miter/>
          </a:ln>
          <a:effectLst>
            <a:outerShdw blurRad="127000" sx="102000" sy="102000" algn="ctr" rotWithShape="0">
              <a:schemeClr val="accent1">
                <a:alpha val="15000"/>
              </a:schemeClr>
            </a:outerShdw>
          </a:effectLst>
        </p:spPr>
        <p:txBody>
          <a:bodyPr vert="horz" wrap="square" lIns="91440" tIns="45720" rIns="91440" bIns="45720" rtlCol="0" anchor="ctr"/>
          <a:lstStyle/>
          <a:p>
            <a:pPr algn="ctr">
              <a:lnSpc>
                <a:spcPct val="110000"/>
              </a:lnSpc>
            </a:pPr>
            <a:endParaRPr kumimoji="1" lang="zh-CN" altLang="en-US"/>
          </a:p>
        </p:txBody>
      </p:sp>
      <p:sp>
        <p:nvSpPr>
          <p:cNvPr id="13" name="标题 1"/>
          <p:cNvSpPr txBox="1"/>
          <p:nvPr/>
        </p:nvSpPr>
        <p:spPr>
          <a:xfrm>
            <a:off x="8166913" y="1706836"/>
            <a:ext cx="3126728" cy="1798938"/>
          </a:xfrm>
          <a:prstGeom prst="rect">
            <a:avLst/>
          </a:prstGeom>
          <a:noFill/>
          <a:ln>
            <a:noFill/>
          </a:ln>
        </p:spPr>
        <p:txBody>
          <a:bodyPr vert="horz" wrap="square" lIns="0" tIns="0" rIns="0" bIns="0" rtlCol="0" anchor="t"/>
          <a:lstStyle/>
          <a:p>
            <a:pPr>
              <a:lnSpc>
                <a:spcPct val="130000"/>
              </a:lnSpc>
            </a:pPr>
            <a:r>
              <a:rPr kumimoji="1" lang="en-US" altLang="zh-CN" sz="1400" dirty="0" smtClean="0">
                <a:ln w="12700">
                  <a:noFill/>
                </a:ln>
                <a:solidFill>
                  <a:srgbClr val="000000">
                    <a:alpha val="100000"/>
                  </a:srgbClr>
                </a:solidFill>
                <a:latin typeface="Source Han Sans CN Normal" panose="020B0400000000000000" charset="-122"/>
                <a:ea typeface="Source Han Sans CN Normal" panose="020B0400000000000000" charset="-122"/>
                <a:cs typeface="Source Han Sans CN Normal" panose="020B0400000000000000" charset="-122"/>
              </a:rPr>
              <a:t>1.出质</a:t>
            </a:r>
            <a:r>
              <a:rPr kumimoji="1" lang="en-US" altLang="zh-CN" sz="1400" dirty="0">
                <a:ln w="12700">
                  <a:noFill/>
                </a:ln>
                <a:solidFill>
                  <a:srgbClr val="000000">
                    <a:alpha val="100000"/>
                  </a:srgbClr>
                </a:solidFill>
                <a:latin typeface="Source Han Sans CN Normal" panose="020B0400000000000000" charset="-122"/>
                <a:ea typeface="Source Han Sans CN Normal" panose="020B0400000000000000" charset="-122"/>
                <a:cs typeface="Source Han Sans CN Normal" panose="020B0400000000000000" charset="-122"/>
              </a:rPr>
              <a:t>：有限合伙人可以将其在有限合伙企业中的财产份额出质；但是合伙协议另有规定的除外。
</a:t>
            </a:r>
            <a:r>
              <a:rPr kumimoji="1" lang="en-US" altLang="zh-CN" sz="1400" dirty="0" smtClean="0">
                <a:ln w="12700">
                  <a:noFill/>
                </a:ln>
                <a:solidFill>
                  <a:srgbClr val="000000">
                    <a:alpha val="100000"/>
                  </a:srgbClr>
                </a:solidFill>
                <a:latin typeface="Source Han Sans CN Normal" panose="020B0400000000000000" charset="-122"/>
                <a:ea typeface="Source Han Sans CN Normal" panose="020B0400000000000000" charset="-122"/>
                <a:cs typeface="Source Han Sans CN Normal" panose="020B0400000000000000" charset="-122"/>
              </a:rPr>
              <a:t>2.转让</a:t>
            </a:r>
            <a:r>
              <a:rPr kumimoji="1" lang="en-US" altLang="zh-CN" sz="1400" dirty="0">
                <a:ln w="12700">
                  <a:noFill/>
                </a:ln>
                <a:solidFill>
                  <a:srgbClr val="000000">
                    <a:alpha val="100000"/>
                  </a:srgbClr>
                </a:solidFill>
                <a:latin typeface="Source Han Sans CN Normal" panose="020B0400000000000000" charset="-122"/>
                <a:ea typeface="Source Han Sans CN Normal" panose="020B0400000000000000" charset="-122"/>
                <a:cs typeface="Source Han Sans CN Normal" panose="020B0400000000000000" charset="-122"/>
              </a:rPr>
              <a:t>：</a:t>
            </a:r>
            <a:r>
              <a:rPr kumimoji="1" lang="en-US" altLang="zh-CN" sz="1400" dirty="0" smtClean="0">
                <a:ln w="12700">
                  <a:noFill/>
                </a:ln>
                <a:solidFill>
                  <a:srgbClr val="000000">
                    <a:alpha val="100000"/>
                  </a:srgbClr>
                </a:solidFill>
                <a:latin typeface="Source Han Sans CN Normal" panose="020B0400000000000000" charset="-122"/>
                <a:ea typeface="Source Han Sans CN Normal" panose="020B0400000000000000" charset="-122"/>
                <a:cs typeface="Source Han Sans CN Normal" panose="020B0400000000000000" charset="-122"/>
              </a:rPr>
              <a:t>有限合伙人向合伙人以外的人转让其在合伙企业中的财产份额</a:t>
            </a:r>
            <a:r>
              <a:rPr kumimoji="1" lang="en-US" altLang="zh-CN" sz="1400" dirty="0">
                <a:ln w="12700">
                  <a:noFill/>
                </a:ln>
                <a:solidFill>
                  <a:srgbClr val="000000">
                    <a:alpha val="100000"/>
                  </a:srgbClr>
                </a:solidFill>
                <a:latin typeface="Source Han Sans CN Normal" panose="020B0400000000000000" charset="-122"/>
                <a:ea typeface="Source Han Sans CN Normal" panose="020B0400000000000000" charset="-122"/>
                <a:cs typeface="Source Han Sans CN Normal" panose="020B0400000000000000" charset="-122"/>
              </a:rPr>
              <a:t>，但应当提前30日通知其他合伙人。</a:t>
            </a:r>
            <a:endParaRPr kumimoji="1" lang="zh-CN" altLang="en-US" sz="1400" dirty="0"/>
          </a:p>
        </p:txBody>
      </p:sp>
      <p:sp>
        <p:nvSpPr>
          <p:cNvPr id="14" name="标题 1"/>
          <p:cNvSpPr txBox="1"/>
          <p:nvPr/>
        </p:nvSpPr>
        <p:spPr>
          <a:xfrm>
            <a:off x="8166100" y="1292225"/>
            <a:ext cx="3248660" cy="391160"/>
          </a:xfrm>
          <a:prstGeom prst="roundRect">
            <a:avLst>
              <a:gd name="adj" fmla="val 50000"/>
            </a:avLst>
          </a:prstGeom>
          <a:solidFill>
            <a:schemeClr val="bg1"/>
          </a:solidFill>
          <a:ln w="12700" cap="sq">
            <a:solidFill>
              <a:schemeClr val="accent1"/>
            </a:solidFill>
            <a:miter/>
          </a:ln>
        </p:spPr>
        <p:txBody>
          <a:bodyPr vert="horz" wrap="square" lIns="91440" tIns="45720" rIns="91440" bIns="45720" rtlCol="0" anchor="ctr"/>
          <a:lstStyle/>
          <a:p>
            <a:pPr algn="ctr">
              <a:lnSpc>
                <a:spcPct val="110000"/>
              </a:lnSpc>
            </a:pPr>
            <a:endParaRPr kumimoji="1" lang="zh-CN" altLang="en-US"/>
          </a:p>
        </p:txBody>
      </p:sp>
      <p:sp>
        <p:nvSpPr>
          <p:cNvPr id="15" name="标题 1"/>
          <p:cNvSpPr txBox="1"/>
          <p:nvPr/>
        </p:nvSpPr>
        <p:spPr>
          <a:xfrm>
            <a:off x="8138795" y="1367155"/>
            <a:ext cx="3314065" cy="276860"/>
          </a:xfrm>
          <a:prstGeom prst="rect">
            <a:avLst/>
          </a:prstGeom>
          <a:noFill/>
          <a:ln>
            <a:noFill/>
          </a:ln>
        </p:spPr>
        <p:txBody>
          <a:bodyPr vert="horz" wrap="square" lIns="0" tIns="0" rIns="0" bIns="0" rtlCol="0" anchor="t"/>
          <a:lstStyle/>
          <a:p>
            <a:pPr algn="ctr">
              <a:lnSpc>
                <a:spcPct val="110000"/>
              </a:lnSpc>
            </a:pPr>
            <a:r>
              <a:rPr kumimoji="1" lang="en-US" altLang="zh-CN" sz="1400" dirty="0" err="1">
                <a:ln w="12700">
                  <a:noFill/>
                </a:ln>
                <a:solidFill>
                  <a:srgbClr val="0170E1">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有限合伙企业财产出质与转让的特殊规定</a:t>
            </a:r>
            <a:endParaRPr kumimoji="1" lang="en-US" altLang="zh-CN" sz="1400" dirty="0">
              <a:ln w="12700">
                <a:noFill/>
              </a:ln>
              <a:solidFill>
                <a:srgbClr val="0170E1">
                  <a:alpha val="100000"/>
                </a:srgbClr>
              </a:solidFill>
              <a:latin typeface="Source Han Sans CN Bold Bold" panose="020B0800000000000000" charset="-122"/>
              <a:ea typeface="Source Han Sans CN Bold Bold" panose="020B0800000000000000" charset="-122"/>
              <a:cs typeface="Source Han Sans CN Bold Bold" panose="020B0800000000000000" charset="-122"/>
            </a:endParaRPr>
          </a:p>
        </p:txBody>
      </p:sp>
      <p:sp>
        <p:nvSpPr>
          <p:cNvPr id="16" name="标题 1"/>
          <p:cNvSpPr txBox="1"/>
          <p:nvPr/>
        </p:nvSpPr>
        <p:spPr>
          <a:xfrm>
            <a:off x="711835" y="3742055"/>
            <a:ext cx="3513455" cy="2548255"/>
          </a:xfrm>
          <a:prstGeom prst="roundRect">
            <a:avLst>
              <a:gd name="adj" fmla="val 5304"/>
            </a:avLst>
          </a:prstGeom>
          <a:solidFill>
            <a:schemeClr val="bg1"/>
          </a:solidFill>
          <a:ln w="12700" cap="sq">
            <a:noFill/>
            <a:miter/>
          </a:ln>
          <a:effectLst>
            <a:outerShdw blurRad="127000" sx="102000" sy="102000" algn="ctr" rotWithShape="0">
              <a:schemeClr val="accent1">
                <a:alpha val="15000"/>
              </a:schemeClr>
            </a:outerShdw>
          </a:effectLst>
        </p:spPr>
        <p:txBody>
          <a:bodyPr vert="horz" wrap="square" lIns="91440" tIns="45720" rIns="91440" bIns="45720" rtlCol="0" anchor="ctr"/>
          <a:lstStyle/>
          <a:p>
            <a:pPr algn="ctr">
              <a:lnSpc>
                <a:spcPct val="110000"/>
              </a:lnSpc>
            </a:pPr>
            <a:endParaRPr kumimoji="1" lang="zh-CN" altLang="en-US"/>
          </a:p>
        </p:txBody>
      </p:sp>
      <p:sp>
        <p:nvSpPr>
          <p:cNvPr id="17" name="标题 1"/>
          <p:cNvSpPr txBox="1"/>
          <p:nvPr/>
        </p:nvSpPr>
        <p:spPr>
          <a:xfrm>
            <a:off x="905657" y="4317787"/>
            <a:ext cx="3126728" cy="1798938"/>
          </a:xfrm>
          <a:prstGeom prst="rect">
            <a:avLst/>
          </a:prstGeom>
          <a:noFill/>
          <a:ln>
            <a:noFill/>
          </a:ln>
        </p:spPr>
        <p:txBody>
          <a:bodyPr vert="horz" wrap="square" lIns="0" tIns="0" rIns="0" bIns="0" rtlCol="0" anchor="t"/>
          <a:lstStyle/>
          <a:p>
            <a:pPr indent="0" algn="l">
              <a:lnSpc>
                <a:spcPct val="130000"/>
              </a:lnSpc>
              <a:buFont typeface="+mj-lt"/>
              <a:buNone/>
            </a:pPr>
            <a:r>
              <a:rPr kumimoji="1" lang="en-US" altLang="zh-CN" sz="1400" dirty="0" err="1">
                <a:ln w="12700">
                  <a:noFill/>
                </a:ln>
                <a:solidFill>
                  <a:srgbClr val="000000">
                    <a:alpha val="100000"/>
                  </a:srgbClr>
                </a:solidFill>
                <a:latin typeface="Source Han Sans CN Normal" panose="020B0400000000000000" charset="-122"/>
                <a:ea typeface="Source Han Sans CN Normal" panose="020B0400000000000000" charset="-122"/>
                <a:cs typeface="Source Han Sans CN Normal" panose="020B0400000000000000" charset="-122"/>
              </a:rPr>
              <a:t>有限合伙人可以同本有限合伙企业进行交易</a:t>
            </a:r>
            <a:r>
              <a:rPr kumimoji="1" lang="en-US" altLang="zh-CN" sz="1400" dirty="0">
                <a:ln w="12700">
                  <a:noFill/>
                </a:ln>
                <a:solidFill>
                  <a:srgbClr val="000000">
                    <a:alpha val="100000"/>
                  </a:srgbClr>
                </a:solidFill>
                <a:latin typeface="Source Han Sans CN Normal" panose="020B0400000000000000" charset="-122"/>
                <a:ea typeface="Source Han Sans CN Normal" panose="020B0400000000000000" charset="-122"/>
                <a:cs typeface="Source Han Sans CN Normal" panose="020B0400000000000000" charset="-122"/>
              </a:rPr>
              <a:t>。
</a:t>
            </a:r>
            <a:r>
              <a:rPr kumimoji="1" lang="en-US" altLang="zh-CN" sz="1400" dirty="0" err="1">
                <a:ln w="12700">
                  <a:noFill/>
                </a:ln>
                <a:solidFill>
                  <a:srgbClr val="000000">
                    <a:alpha val="100000"/>
                  </a:srgbClr>
                </a:solidFill>
                <a:latin typeface="Source Han Sans CN Normal" panose="020B0400000000000000" charset="-122"/>
                <a:ea typeface="Source Han Sans CN Normal" panose="020B0400000000000000" charset="-122"/>
                <a:cs typeface="Source Han Sans CN Normal" panose="020B0400000000000000" charset="-122"/>
              </a:rPr>
              <a:t>有限合伙人可以经营与本有限合伙企业相竞争的业务</a:t>
            </a:r>
            <a:r>
              <a:rPr kumimoji="1" lang="en-US" altLang="zh-CN" sz="1400" dirty="0">
                <a:ln w="12700">
                  <a:noFill/>
                </a:ln>
                <a:solidFill>
                  <a:srgbClr val="000000">
                    <a:alpha val="100000"/>
                  </a:srgbClr>
                </a:solidFill>
                <a:latin typeface="Source Han Sans CN Normal" panose="020B0400000000000000" charset="-122"/>
                <a:ea typeface="Source Han Sans CN Normal" panose="020B0400000000000000" charset="-122"/>
                <a:cs typeface="Source Han Sans CN Normal" panose="020B0400000000000000" charset="-122"/>
              </a:rPr>
              <a:t>。
</a:t>
            </a:r>
            <a:r>
              <a:rPr kumimoji="1" lang="en-US" altLang="zh-CN" sz="1400" dirty="0" err="1">
                <a:ln w="12700">
                  <a:noFill/>
                </a:ln>
                <a:solidFill>
                  <a:srgbClr val="000000">
                    <a:alpha val="100000"/>
                  </a:srgbClr>
                </a:solidFill>
                <a:latin typeface="Source Han Sans CN Normal" panose="020B0400000000000000" charset="-122"/>
                <a:ea typeface="Source Han Sans CN Normal" panose="020B0400000000000000" charset="-122"/>
                <a:cs typeface="Source Han Sans CN Normal" panose="020B0400000000000000" charset="-122"/>
              </a:rPr>
              <a:t>有限合伙人财产份额出质</a:t>
            </a:r>
            <a:r>
              <a:rPr kumimoji="1" lang="en-US" altLang="zh-CN" sz="1400" dirty="0">
                <a:ln w="12700">
                  <a:noFill/>
                </a:ln>
                <a:solidFill>
                  <a:srgbClr val="000000">
                    <a:alpha val="100000"/>
                  </a:srgbClr>
                </a:solidFill>
                <a:latin typeface="Source Han Sans CN Normal" panose="020B0400000000000000" charset="-122"/>
                <a:ea typeface="Source Han Sans CN Normal" panose="020B0400000000000000" charset="-122"/>
                <a:cs typeface="Source Han Sans CN Normal" panose="020B0400000000000000" charset="-122"/>
              </a:rPr>
              <a:t>。
</a:t>
            </a:r>
            <a:r>
              <a:rPr kumimoji="1" lang="en-US" altLang="zh-CN" sz="1400" dirty="0" err="1">
                <a:ln w="12700">
                  <a:noFill/>
                </a:ln>
                <a:solidFill>
                  <a:srgbClr val="000000">
                    <a:alpha val="100000"/>
                  </a:srgbClr>
                </a:solidFill>
                <a:latin typeface="Source Han Sans CN Normal" panose="020B0400000000000000" charset="-122"/>
                <a:ea typeface="Source Han Sans CN Normal" panose="020B0400000000000000" charset="-122"/>
                <a:cs typeface="Source Han Sans CN Normal" panose="020B0400000000000000" charset="-122"/>
              </a:rPr>
              <a:t>有限合伙人财产份额转让</a:t>
            </a:r>
            <a:r>
              <a:rPr kumimoji="1" lang="en-US" altLang="zh-CN" sz="1400" dirty="0">
                <a:ln w="12700">
                  <a:noFill/>
                </a:ln>
                <a:solidFill>
                  <a:srgbClr val="000000">
                    <a:alpha val="100000"/>
                  </a:srgbClr>
                </a:solidFill>
                <a:latin typeface="Source Han Sans CN Normal" panose="020B0400000000000000" charset="-122"/>
                <a:ea typeface="Source Han Sans CN Normal" panose="020B0400000000000000" charset="-122"/>
                <a:cs typeface="Source Han Sans CN Normal" panose="020B0400000000000000" charset="-122"/>
              </a:rPr>
              <a:t>。
</a:t>
            </a:r>
            <a:r>
              <a:rPr kumimoji="1" lang="en-US" altLang="zh-CN" sz="1400" dirty="0" err="1">
                <a:ln w="12700">
                  <a:noFill/>
                </a:ln>
                <a:solidFill>
                  <a:srgbClr val="000000">
                    <a:alpha val="100000"/>
                  </a:srgbClr>
                </a:solidFill>
                <a:latin typeface="Source Han Sans CN Normal" panose="020B0400000000000000" charset="-122"/>
                <a:ea typeface="Source Han Sans CN Normal" panose="020B0400000000000000" charset="-122"/>
                <a:cs typeface="Source Han Sans CN Normal" panose="020B0400000000000000" charset="-122"/>
              </a:rPr>
              <a:t>有限合伙人的债务清偿</a:t>
            </a:r>
            <a:r>
              <a:rPr kumimoji="1" lang="en-US" altLang="zh-CN" sz="1400" dirty="0">
                <a:ln w="12700">
                  <a:noFill/>
                </a:ln>
                <a:solidFill>
                  <a:srgbClr val="000000">
                    <a:alpha val="100000"/>
                  </a:srgbClr>
                </a:solidFill>
                <a:latin typeface="Source Han Sans CN Normal" panose="020B0400000000000000" charset="-122"/>
                <a:ea typeface="Source Han Sans CN Normal" panose="020B0400000000000000" charset="-122"/>
                <a:cs typeface="Source Han Sans CN Normal" panose="020B0400000000000000" charset="-122"/>
              </a:rPr>
              <a:t>。</a:t>
            </a:r>
            <a:endParaRPr kumimoji="1" lang="zh-CN" altLang="en-US" sz="1400" dirty="0"/>
          </a:p>
        </p:txBody>
      </p:sp>
      <p:sp>
        <p:nvSpPr>
          <p:cNvPr id="18" name="标题 1"/>
          <p:cNvSpPr txBox="1"/>
          <p:nvPr/>
        </p:nvSpPr>
        <p:spPr>
          <a:xfrm>
            <a:off x="905510" y="3845560"/>
            <a:ext cx="3126740" cy="473075"/>
          </a:xfrm>
          <a:prstGeom prst="roundRect">
            <a:avLst>
              <a:gd name="adj" fmla="val 50000"/>
            </a:avLst>
          </a:prstGeom>
          <a:solidFill>
            <a:schemeClr val="bg1"/>
          </a:solidFill>
          <a:ln w="12700" cap="sq">
            <a:solidFill>
              <a:schemeClr val="accent1"/>
            </a:solidFill>
            <a:miter/>
          </a:ln>
        </p:spPr>
        <p:txBody>
          <a:bodyPr vert="horz" wrap="square" lIns="91440" tIns="45720" rIns="91440" bIns="45720" rtlCol="0" anchor="ctr"/>
          <a:lstStyle/>
          <a:p>
            <a:pPr algn="ctr">
              <a:lnSpc>
                <a:spcPct val="110000"/>
              </a:lnSpc>
            </a:pPr>
            <a:endParaRPr kumimoji="1" lang="zh-CN" altLang="en-US"/>
          </a:p>
        </p:txBody>
      </p:sp>
      <p:sp>
        <p:nvSpPr>
          <p:cNvPr id="19" name="标题 1"/>
          <p:cNvSpPr txBox="1"/>
          <p:nvPr/>
        </p:nvSpPr>
        <p:spPr>
          <a:xfrm>
            <a:off x="905656" y="3904127"/>
            <a:ext cx="3126730" cy="276999"/>
          </a:xfrm>
          <a:prstGeom prst="rect">
            <a:avLst/>
          </a:prstGeom>
          <a:noFill/>
          <a:ln>
            <a:noFill/>
          </a:ln>
        </p:spPr>
        <p:txBody>
          <a:bodyPr vert="horz" wrap="square" lIns="0" tIns="0" rIns="0" bIns="0" rtlCol="0" anchor="t"/>
          <a:lstStyle/>
          <a:p>
            <a:pPr algn="ctr">
              <a:lnSpc>
                <a:spcPct val="100000"/>
              </a:lnSpc>
              <a:spcBef>
                <a:spcPts val="0"/>
              </a:spcBef>
              <a:spcAft>
                <a:spcPts val="0"/>
              </a:spcAft>
            </a:pPr>
            <a:r>
              <a:rPr kumimoji="1" lang="en-US" altLang="zh-CN" sz="1400">
                <a:ln w="12700">
                  <a:noFill/>
                </a:ln>
                <a:solidFill>
                  <a:srgbClr val="0170E1">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有限合伙企业交易、出质、合伙财产转让、债务清偿的特殊规定</a:t>
            </a:r>
            <a:endParaRPr kumimoji="1" lang="en-US" altLang="zh-CN" sz="1400">
              <a:ln w="12700">
                <a:noFill/>
              </a:ln>
              <a:solidFill>
                <a:srgbClr val="0170E1">
                  <a:alpha val="100000"/>
                </a:srgbClr>
              </a:solidFill>
              <a:latin typeface="Source Han Sans CN Bold Bold" panose="020B0800000000000000" charset="-122"/>
              <a:ea typeface="Source Han Sans CN Bold Bold" panose="020B0800000000000000" charset="-122"/>
              <a:cs typeface="Source Han Sans CN Bold Bold" panose="020B0800000000000000" charset="-122"/>
            </a:endParaRPr>
          </a:p>
        </p:txBody>
      </p:sp>
      <p:sp>
        <p:nvSpPr>
          <p:cNvPr id="20" name="标题 1"/>
          <p:cNvSpPr txBox="1"/>
          <p:nvPr/>
        </p:nvSpPr>
        <p:spPr>
          <a:xfrm>
            <a:off x="4346490" y="3742243"/>
            <a:ext cx="3513745" cy="2451790"/>
          </a:xfrm>
          <a:prstGeom prst="roundRect">
            <a:avLst>
              <a:gd name="adj" fmla="val 5304"/>
            </a:avLst>
          </a:prstGeom>
          <a:solidFill>
            <a:schemeClr val="accent1"/>
          </a:solidFill>
          <a:ln w="12700" cap="sq">
            <a:noFill/>
            <a:miter/>
          </a:ln>
          <a:effectLst>
            <a:outerShdw blurRad="127000" sx="102000" sy="102000" algn="ctr" rotWithShape="0">
              <a:schemeClr val="accent1">
                <a:alpha val="15000"/>
              </a:schemeClr>
            </a:outerShdw>
          </a:effectLst>
        </p:spPr>
        <p:txBody>
          <a:bodyPr vert="horz" wrap="square" lIns="91440" tIns="45720" rIns="91440" bIns="45720" rtlCol="0" anchor="ctr"/>
          <a:lstStyle/>
          <a:p>
            <a:pPr algn="ctr">
              <a:lnSpc>
                <a:spcPct val="110000"/>
              </a:lnSpc>
            </a:pPr>
            <a:endParaRPr kumimoji="1" lang="zh-CN" altLang="en-US"/>
          </a:p>
        </p:txBody>
      </p:sp>
      <p:sp>
        <p:nvSpPr>
          <p:cNvPr id="21" name="标题 1"/>
          <p:cNvSpPr txBox="1"/>
          <p:nvPr/>
        </p:nvSpPr>
        <p:spPr>
          <a:xfrm>
            <a:off x="4539998" y="4260002"/>
            <a:ext cx="3126728" cy="1798938"/>
          </a:xfrm>
          <a:prstGeom prst="rect">
            <a:avLst/>
          </a:prstGeom>
          <a:noFill/>
          <a:ln>
            <a:noFill/>
          </a:ln>
        </p:spPr>
        <p:txBody>
          <a:bodyPr vert="horz" wrap="square" lIns="0" tIns="0" rIns="0" bIns="0" rtlCol="0" anchor="t"/>
          <a:lstStyle/>
          <a:p>
            <a:pPr algn="l">
              <a:lnSpc>
                <a:spcPct val="140000"/>
              </a:lnSpc>
            </a:pPr>
            <a:r>
              <a:rPr kumimoji="1" lang="en-US" altLang="zh-CN" sz="1400" dirty="0" err="1">
                <a:ln w="12700">
                  <a:noFill/>
                </a:ln>
                <a:solidFill>
                  <a:srgbClr val="FFFFFF">
                    <a:alpha val="100000"/>
                  </a:srgbClr>
                </a:solidFill>
                <a:latin typeface="Source Han Sans CN Normal" panose="020B0400000000000000" charset="-122"/>
                <a:ea typeface="Source Han Sans CN Normal" panose="020B0400000000000000" charset="-122"/>
                <a:cs typeface="Source Han Sans CN Normal" panose="020B0400000000000000" charset="-122"/>
              </a:rPr>
              <a:t>入伙：新入伙的有限合伙人对入伙前有限合伙企业的债务，以其认缴的出资额为限承担责任</a:t>
            </a:r>
            <a:r>
              <a:rPr kumimoji="1" lang="en-US" altLang="zh-CN" sz="1400" dirty="0">
                <a:ln w="12700">
                  <a:noFill/>
                </a:ln>
                <a:solidFill>
                  <a:srgbClr val="FFFFFF">
                    <a:alpha val="100000"/>
                  </a:srgbClr>
                </a:solidFill>
                <a:latin typeface="Source Han Sans CN Normal" panose="020B0400000000000000" charset="-122"/>
                <a:ea typeface="Source Han Sans CN Normal" panose="020B0400000000000000" charset="-122"/>
                <a:cs typeface="Source Han Sans CN Normal" panose="020B0400000000000000" charset="-122"/>
              </a:rPr>
              <a:t>。
</a:t>
            </a:r>
            <a:endParaRPr kumimoji="1" lang="en-US" altLang="zh-CN" sz="1400" dirty="0" smtClean="0">
              <a:ln w="12700">
                <a:noFill/>
              </a:ln>
              <a:solidFill>
                <a:srgbClr val="FFFFFF">
                  <a:alpha val="100000"/>
                </a:srgbClr>
              </a:solidFill>
              <a:latin typeface="Source Han Sans CN Normal" panose="020B0400000000000000" charset="-122"/>
              <a:ea typeface="Source Han Sans CN Normal" panose="020B0400000000000000" charset="-122"/>
              <a:cs typeface="Source Han Sans CN Normal" panose="020B0400000000000000" charset="-122"/>
            </a:endParaRPr>
          </a:p>
          <a:p>
            <a:pPr algn="l">
              <a:lnSpc>
                <a:spcPct val="140000"/>
              </a:lnSpc>
            </a:pPr>
            <a:r>
              <a:rPr kumimoji="1" lang="en-US" altLang="zh-CN" sz="1400" dirty="0" err="1" smtClean="0">
                <a:ln w="12700">
                  <a:noFill/>
                </a:ln>
                <a:solidFill>
                  <a:srgbClr val="FFFFFF">
                    <a:alpha val="100000"/>
                  </a:srgbClr>
                </a:solidFill>
                <a:latin typeface="Source Han Sans CN Normal" panose="020B0400000000000000" charset="-122"/>
                <a:ea typeface="Source Han Sans CN Normal" panose="020B0400000000000000" charset="-122"/>
                <a:cs typeface="Source Han Sans CN Normal" panose="020B0400000000000000" charset="-122"/>
              </a:rPr>
              <a:t>退伙</a:t>
            </a:r>
            <a:r>
              <a:rPr kumimoji="1" lang="en-US" altLang="zh-CN" sz="1400" dirty="0" err="1">
                <a:ln w="12700">
                  <a:noFill/>
                </a:ln>
                <a:solidFill>
                  <a:srgbClr val="FFFFFF">
                    <a:alpha val="100000"/>
                  </a:srgbClr>
                </a:solidFill>
                <a:latin typeface="Source Han Sans CN Normal" panose="020B0400000000000000" charset="-122"/>
                <a:ea typeface="Source Han Sans CN Normal" panose="020B0400000000000000" charset="-122"/>
                <a:cs typeface="Source Han Sans CN Normal" panose="020B0400000000000000" charset="-122"/>
              </a:rPr>
              <a:t>：有限合伙人当然退伙</a:t>
            </a:r>
            <a:r>
              <a:rPr kumimoji="1" lang="zh-CN" altLang="en-US" sz="1400" dirty="0">
                <a:ln w="12700">
                  <a:noFill/>
                </a:ln>
                <a:solidFill>
                  <a:srgbClr val="FFFFFF">
                    <a:alpha val="100000"/>
                  </a:srgbClr>
                </a:solidFill>
                <a:latin typeface="Source Han Sans CN Normal" panose="020B0400000000000000" charset="-122"/>
                <a:ea typeface="Source Han Sans CN Normal" panose="020B0400000000000000" charset="-122"/>
                <a:cs typeface="Source Han Sans CN Normal" panose="020B0400000000000000" charset="-122"/>
              </a:rPr>
              <a:t>的情形</a:t>
            </a:r>
            <a:r>
              <a:rPr kumimoji="1" lang="en-US" altLang="zh-CN" sz="1400" dirty="0">
                <a:ln w="12700">
                  <a:noFill/>
                </a:ln>
                <a:solidFill>
                  <a:srgbClr val="FFFFFF">
                    <a:alpha val="100000"/>
                  </a:srgbClr>
                </a:solidFill>
                <a:latin typeface="Source Han Sans CN Normal" panose="020B0400000000000000" charset="-122"/>
                <a:ea typeface="Source Han Sans CN Normal" panose="020B0400000000000000" charset="-122"/>
                <a:cs typeface="Source Han Sans CN Normal" panose="020B0400000000000000" charset="-122"/>
              </a:rPr>
              <a:t>。</a:t>
            </a:r>
            <a:endParaRPr kumimoji="1" lang="zh-CN" altLang="en-US" sz="1400" dirty="0"/>
          </a:p>
        </p:txBody>
      </p:sp>
      <p:sp>
        <p:nvSpPr>
          <p:cNvPr id="22" name="标题 1"/>
          <p:cNvSpPr txBox="1"/>
          <p:nvPr/>
        </p:nvSpPr>
        <p:spPr>
          <a:xfrm>
            <a:off x="4539999" y="3845512"/>
            <a:ext cx="3126727" cy="391044"/>
          </a:xfrm>
          <a:prstGeom prst="roundRect">
            <a:avLst>
              <a:gd name="adj" fmla="val 50000"/>
            </a:avLst>
          </a:prstGeom>
          <a:solidFill>
            <a:schemeClr val="accent1"/>
          </a:solidFill>
          <a:ln w="12700" cap="sq">
            <a:solidFill>
              <a:schemeClr val="bg1"/>
            </a:solidFill>
            <a:miter/>
          </a:ln>
        </p:spPr>
        <p:txBody>
          <a:bodyPr vert="horz" wrap="square" lIns="91440" tIns="45720" rIns="91440" bIns="45720" rtlCol="0" anchor="ctr"/>
          <a:lstStyle/>
          <a:p>
            <a:pPr algn="ctr">
              <a:lnSpc>
                <a:spcPct val="110000"/>
              </a:lnSpc>
            </a:pPr>
            <a:endParaRPr kumimoji="1" lang="zh-CN" altLang="en-US"/>
          </a:p>
        </p:txBody>
      </p:sp>
      <p:sp>
        <p:nvSpPr>
          <p:cNvPr id="23" name="标题 1"/>
          <p:cNvSpPr txBox="1"/>
          <p:nvPr/>
        </p:nvSpPr>
        <p:spPr>
          <a:xfrm>
            <a:off x="4539997" y="3904127"/>
            <a:ext cx="3126730" cy="276999"/>
          </a:xfrm>
          <a:prstGeom prst="rect">
            <a:avLst/>
          </a:prstGeom>
          <a:noFill/>
          <a:ln>
            <a:noFill/>
          </a:ln>
        </p:spPr>
        <p:txBody>
          <a:bodyPr vert="horz" wrap="square" lIns="0" tIns="0" rIns="0" bIns="0" rtlCol="0" anchor="t"/>
          <a:lstStyle/>
          <a:p>
            <a:pPr algn="ctr">
              <a:lnSpc>
                <a:spcPct val="110000"/>
              </a:lnSpc>
            </a:pPr>
            <a:r>
              <a:rPr kumimoji="1" lang="en-US" altLang="zh-CN" sz="1400">
                <a:ln w="12700">
                  <a:noFill/>
                </a:ln>
                <a:solidFill>
                  <a:srgbClr val="FFFFFF">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有限合伙企业入伙和退伙的特殊规定</a:t>
            </a:r>
            <a:endParaRPr kumimoji="1" lang="en-US" altLang="zh-CN" sz="1400">
              <a:ln w="12700">
                <a:noFill/>
              </a:ln>
              <a:solidFill>
                <a:srgbClr val="FFFFFF">
                  <a:alpha val="100000"/>
                </a:srgbClr>
              </a:solidFill>
              <a:latin typeface="Source Han Sans CN Bold Bold" panose="020B0800000000000000" charset="-122"/>
              <a:ea typeface="Source Han Sans CN Bold Bold" panose="020B0800000000000000" charset="-122"/>
              <a:cs typeface="Source Han Sans CN Bold Bold" panose="020B0800000000000000" charset="-122"/>
            </a:endParaRPr>
          </a:p>
        </p:txBody>
      </p:sp>
      <p:sp>
        <p:nvSpPr>
          <p:cNvPr id="24" name="标题 1"/>
          <p:cNvSpPr txBox="1"/>
          <p:nvPr/>
        </p:nvSpPr>
        <p:spPr>
          <a:xfrm>
            <a:off x="7973695" y="3742055"/>
            <a:ext cx="3513455" cy="2548255"/>
          </a:xfrm>
          <a:prstGeom prst="roundRect">
            <a:avLst>
              <a:gd name="adj" fmla="val 5304"/>
            </a:avLst>
          </a:prstGeom>
          <a:solidFill>
            <a:schemeClr val="bg1"/>
          </a:solidFill>
          <a:ln w="12700" cap="sq">
            <a:noFill/>
            <a:miter/>
          </a:ln>
          <a:effectLst>
            <a:outerShdw blurRad="127000" sx="102000" sy="102000" algn="ctr" rotWithShape="0">
              <a:schemeClr val="accent1">
                <a:alpha val="15000"/>
              </a:schemeClr>
            </a:outerShdw>
          </a:effectLst>
        </p:spPr>
        <p:txBody>
          <a:bodyPr vert="horz" wrap="square" lIns="91440" tIns="45720" rIns="91440" bIns="45720" rtlCol="0" anchor="ctr"/>
          <a:lstStyle/>
          <a:p>
            <a:pPr algn="ctr">
              <a:lnSpc>
                <a:spcPct val="110000"/>
              </a:lnSpc>
            </a:pPr>
            <a:endParaRPr kumimoji="1" lang="zh-CN" altLang="en-US"/>
          </a:p>
        </p:txBody>
      </p:sp>
      <p:sp>
        <p:nvSpPr>
          <p:cNvPr id="25" name="标题 1"/>
          <p:cNvSpPr txBox="1"/>
          <p:nvPr/>
        </p:nvSpPr>
        <p:spPr>
          <a:xfrm>
            <a:off x="8047699" y="4181126"/>
            <a:ext cx="3513745" cy="1877814"/>
          </a:xfrm>
          <a:prstGeom prst="rect">
            <a:avLst/>
          </a:prstGeom>
          <a:noFill/>
          <a:ln>
            <a:noFill/>
          </a:ln>
        </p:spPr>
        <p:txBody>
          <a:bodyPr vert="horz" wrap="square" lIns="0" tIns="0" rIns="0" bIns="0" rtlCol="0" anchor="t"/>
          <a:lstStyle/>
          <a:p>
            <a:pPr>
              <a:lnSpc>
                <a:spcPct val="100000"/>
              </a:lnSpc>
              <a:spcBef>
                <a:spcPts val="600"/>
              </a:spcBef>
            </a:pPr>
            <a:r>
              <a:rPr kumimoji="1" lang="en-US" altLang="zh-CN" sz="1400" dirty="0" smtClean="0">
                <a:ln w="12700">
                  <a:noFill/>
                </a:ln>
                <a:solidFill>
                  <a:srgbClr val="000000">
                    <a:alpha val="100000"/>
                  </a:srgbClr>
                </a:solidFill>
                <a:latin typeface="Source Han Sans CN Normal" panose="020B0400000000000000" charset="-122"/>
                <a:ea typeface="Source Han Sans CN Normal" panose="020B0400000000000000" charset="-122"/>
                <a:cs typeface="Source Han Sans CN Normal" panose="020B0400000000000000" charset="-122"/>
              </a:rPr>
              <a:t>1. </a:t>
            </a:r>
            <a:r>
              <a:rPr kumimoji="1" lang="en-US" altLang="zh-CN" sz="1400" dirty="0" err="1" smtClean="0">
                <a:ln w="12700">
                  <a:noFill/>
                </a:ln>
                <a:solidFill>
                  <a:srgbClr val="000000">
                    <a:alpha val="100000"/>
                  </a:srgbClr>
                </a:solidFill>
                <a:latin typeface="Source Han Sans CN Normal" panose="020B0400000000000000" charset="-122"/>
                <a:ea typeface="Source Han Sans CN Normal" panose="020B0400000000000000" charset="-122"/>
                <a:cs typeface="Source Han Sans CN Normal" panose="020B0400000000000000" charset="-122"/>
              </a:rPr>
              <a:t>普通合伙人转变为有限合伙人</a:t>
            </a:r>
            <a:r>
              <a:rPr kumimoji="1" lang="en-US" altLang="zh-CN" sz="1400" dirty="0" err="1">
                <a:ln w="12700">
                  <a:noFill/>
                </a:ln>
                <a:solidFill>
                  <a:srgbClr val="000000">
                    <a:alpha val="100000"/>
                  </a:srgbClr>
                </a:solidFill>
                <a:latin typeface="Source Han Sans CN Normal" panose="020B0400000000000000" charset="-122"/>
                <a:ea typeface="Source Han Sans CN Normal" panose="020B0400000000000000" charset="-122"/>
                <a:cs typeface="Source Han Sans CN Normal" panose="020B0400000000000000" charset="-122"/>
              </a:rPr>
              <a:t>，或者有限合伙人转变为普通合伙人，应当经全体合伙人一致同意</a:t>
            </a:r>
            <a:r>
              <a:rPr kumimoji="1" lang="en-US" altLang="zh-CN" sz="1400" dirty="0" smtClean="0">
                <a:ln w="12700">
                  <a:noFill/>
                </a:ln>
                <a:solidFill>
                  <a:srgbClr val="000000">
                    <a:alpha val="100000"/>
                  </a:srgbClr>
                </a:solidFill>
                <a:latin typeface="Source Han Sans CN Normal" panose="020B0400000000000000" charset="-122"/>
                <a:ea typeface="Source Han Sans CN Normal" panose="020B0400000000000000" charset="-122"/>
                <a:cs typeface="Source Han Sans CN Normal" panose="020B0400000000000000" charset="-122"/>
              </a:rPr>
              <a:t>。</a:t>
            </a:r>
            <a:endParaRPr kumimoji="1" lang="en-US" altLang="zh-CN" sz="1400" dirty="0" smtClean="0">
              <a:ln w="12700">
                <a:noFill/>
              </a:ln>
              <a:solidFill>
                <a:srgbClr val="000000">
                  <a:alpha val="100000"/>
                </a:srgbClr>
              </a:solidFill>
              <a:latin typeface="Source Han Sans CN Normal" panose="020B0400000000000000" charset="-122"/>
              <a:ea typeface="Source Han Sans CN Normal" panose="020B0400000000000000" charset="-122"/>
              <a:cs typeface="Source Han Sans CN Normal" panose="020B0400000000000000" charset="-122"/>
            </a:endParaRPr>
          </a:p>
          <a:p>
            <a:pPr>
              <a:lnSpc>
                <a:spcPct val="100000"/>
              </a:lnSpc>
              <a:spcBef>
                <a:spcPts val="600"/>
              </a:spcBef>
            </a:pPr>
            <a:r>
              <a:rPr kumimoji="1" lang="en-US" altLang="zh-CN" sz="1400" dirty="0" smtClean="0">
                <a:ln w="12700">
                  <a:noFill/>
                </a:ln>
                <a:solidFill>
                  <a:srgbClr val="000000">
                    <a:alpha val="100000"/>
                  </a:srgbClr>
                </a:solidFill>
                <a:latin typeface="Source Han Sans CN Normal" panose="020B0400000000000000" charset="-122"/>
                <a:ea typeface="Source Han Sans CN Normal" panose="020B0400000000000000" charset="-122"/>
                <a:cs typeface="Source Han Sans CN Normal" panose="020B0400000000000000" charset="-122"/>
              </a:rPr>
              <a:t>2.有限合伙人转变为普通合伙人的</a:t>
            </a:r>
            <a:r>
              <a:rPr kumimoji="1" lang="en-US" altLang="zh-CN" sz="1400" dirty="0">
                <a:ln w="12700">
                  <a:noFill/>
                </a:ln>
                <a:solidFill>
                  <a:srgbClr val="000000">
                    <a:alpha val="100000"/>
                  </a:srgbClr>
                </a:solidFill>
                <a:latin typeface="Source Han Sans CN Normal" panose="020B0400000000000000" charset="-122"/>
                <a:ea typeface="Source Han Sans CN Normal" panose="020B0400000000000000" charset="-122"/>
                <a:cs typeface="Source Han Sans CN Normal" panose="020B0400000000000000" charset="-122"/>
              </a:rPr>
              <a:t>，对其作为有限合伙人期间有限合伙企业发生的债务承担无限连带责任</a:t>
            </a:r>
            <a:r>
              <a:rPr kumimoji="1" lang="en-US" altLang="zh-CN" sz="1400" dirty="0" smtClean="0">
                <a:ln w="12700">
                  <a:noFill/>
                </a:ln>
                <a:solidFill>
                  <a:srgbClr val="000000">
                    <a:alpha val="100000"/>
                  </a:srgbClr>
                </a:solidFill>
                <a:latin typeface="Source Han Sans CN Normal" panose="020B0400000000000000" charset="-122"/>
                <a:ea typeface="Source Han Sans CN Normal" panose="020B0400000000000000" charset="-122"/>
                <a:cs typeface="Source Han Sans CN Normal" panose="020B0400000000000000" charset="-122"/>
              </a:rPr>
              <a:t>。</a:t>
            </a:r>
            <a:endParaRPr kumimoji="1" lang="en-US" altLang="zh-CN" sz="1400" dirty="0" smtClean="0">
              <a:ln w="12700">
                <a:noFill/>
              </a:ln>
              <a:solidFill>
                <a:srgbClr val="000000">
                  <a:alpha val="100000"/>
                </a:srgbClr>
              </a:solidFill>
              <a:latin typeface="Source Han Sans CN Normal" panose="020B0400000000000000" charset="-122"/>
              <a:ea typeface="Source Han Sans CN Normal" panose="020B0400000000000000" charset="-122"/>
              <a:cs typeface="Source Han Sans CN Normal" panose="020B0400000000000000" charset="-122"/>
            </a:endParaRPr>
          </a:p>
          <a:p>
            <a:pPr>
              <a:lnSpc>
                <a:spcPct val="100000"/>
              </a:lnSpc>
              <a:spcBef>
                <a:spcPts val="600"/>
              </a:spcBef>
            </a:pPr>
            <a:r>
              <a:rPr kumimoji="1" lang="en-US" altLang="zh-CN" sz="1400" dirty="0" smtClean="0">
                <a:ln w="12700">
                  <a:noFill/>
                </a:ln>
                <a:solidFill>
                  <a:srgbClr val="000000">
                    <a:alpha val="100000"/>
                  </a:srgbClr>
                </a:solidFill>
                <a:latin typeface="Source Han Sans CN Normal" panose="020B0400000000000000" charset="-122"/>
                <a:ea typeface="Source Han Sans CN Normal" panose="020B0400000000000000" charset="-122"/>
                <a:cs typeface="Source Han Sans CN Normal" panose="020B0400000000000000" charset="-122"/>
              </a:rPr>
              <a:t>3.普通合伙人转变为有限合伙人的</a:t>
            </a:r>
            <a:r>
              <a:rPr kumimoji="1" lang="en-US" altLang="zh-CN" sz="1400" dirty="0">
                <a:ln w="12700">
                  <a:noFill/>
                </a:ln>
                <a:solidFill>
                  <a:srgbClr val="000000">
                    <a:alpha val="100000"/>
                  </a:srgbClr>
                </a:solidFill>
                <a:latin typeface="Source Han Sans CN Normal" panose="020B0400000000000000" charset="-122"/>
                <a:ea typeface="Source Han Sans CN Normal" panose="020B0400000000000000" charset="-122"/>
                <a:cs typeface="Source Han Sans CN Normal" panose="020B0400000000000000" charset="-122"/>
              </a:rPr>
              <a:t>，对其作为普通合伙人期间合伙企业发生的债务承担无限连带责任。</a:t>
            </a:r>
            <a:endParaRPr kumimoji="1" lang="zh-CN" altLang="en-US" sz="1400" dirty="0"/>
          </a:p>
        </p:txBody>
      </p:sp>
      <p:sp>
        <p:nvSpPr>
          <p:cNvPr id="26" name="标题 1"/>
          <p:cNvSpPr txBox="1"/>
          <p:nvPr/>
        </p:nvSpPr>
        <p:spPr>
          <a:xfrm>
            <a:off x="8166912" y="3770167"/>
            <a:ext cx="3126727" cy="391044"/>
          </a:xfrm>
          <a:prstGeom prst="roundRect">
            <a:avLst>
              <a:gd name="adj" fmla="val 50000"/>
            </a:avLst>
          </a:prstGeom>
          <a:solidFill>
            <a:schemeClr val="bg1"/>
          </a:solidFill>
          <a:ln w="12700" cap="sq">
            <a:solidFill>
              <a:schemeClr val="accent1"/>
            </a:solidFill>
            <a:miter/>
          </a:ln>
        </p:spPr>
        <p:txBody>
          <a:bodyPr vert="horz" wrap="square" lIns="91440" tIns="45720" rIns="91440" bIns="45720" rtlCol="0" anchor="ctr"/>
          <a:lstStyle/>
          <a:p>
            <a:pPr algn="ctr">
              <a:lnSpc>
                <a:spcPct val="110000"/>
              </a:lnSpc>
            </a:pPr>
            <a:endParaRPr kumimoji="1" lang="zh-CN" altLang="en-US"/>
          </a:p>
        </p:txBody>
      </p:sp>
      <p:sp>
        <p:nvSpPr>
          <p:cNvPr id="27" name="标题 1"/>
          <p:cNvSpPr txBox="1"/>
          <p:nvPr/>
        </p:nvSpPr>
        <p:spPr>
          <a:xfrm>
            <a:off x="8176339" y="3854597"/>
            <a:ext cx="3126730" cy="276999"/>
          </a:xfrm>
          <a:prstGeom prst="rect">
            <a:avLst/>
          </a:prstGeom>
          <a:noFill/>
          <a:ln>
            <a:noFill/>
          </a:ln>
        </p:spPr>
        <p:txBody>
          <a:bodyPr vert="horz" wrap="square" lIns="0" tIns="0" rIns="0" bIns="0" rtlCol="0" anchor="t"/>
          <a:lstStyle/>
          <a:p>
            <a:pPr algn="ctr">
              <a:lnSpc>
                <a:spcPct val="110000"/>
              </a:lnSpc>
            </a:pPr>
            <a:r>
              <a:rPr kumimoji="1" lang="en-US" altLang="zh-CN" sz="1400" dirty="0" err="1" smtClean="0">
                <a:ln w="12700">
                  <a:noFill/>
                </a:ln>
                <a:solidFill>
                  <a:srgbClr val="0170E1">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有限合伙企业合伙人性质转变的</a:t>
            </a:r>
            <a:r>
              <a:rPr kumimoji="1" lang="zh-CN" altLang="en-US" sz="1400" dirty="0">
                <a:ln w="12700">
                  <a:noFill/>
                </a:ln>
                <a:solidFill>
                  <a:srgbClr val="0170E1">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规定</a:t>
            </a:r>
            <a:endParaRPr kumimoji="1" lang="zh-CN" altLang="en-US" sz="1400" dirty="0"/>
          </a:p>
        </p:txBody>
      </p:sp>
      <p:sp>
        <p:nvSpPr>
          <p:cNvPr id="28" name="标题 1"/>
          <p:cNvSpPr txBox="1"/>
          <p:nvPr/>
        </p:nvSpPr>
        <p:spPr>
          <a:xfrm>
            <a:off x="844132" y="843280"/>
            <a:ext cx="2628000" cy="45719"/>
          </a:xfrm>
          <a:prstGeom prst="rect">
            <a:avLst/>
          </a:prstGeom>
          <a:gradFill>
            <a:gsLst>
              <a:gs pos="10000">
                <a:schemeClr val="accent1"/>
              </a:gs>
              <a:gs pos="88000">
                <a:schemeClr val="accent1">
                  <a:alpha val="0"/>
                </a:schemeClr>
              </a:gs>
            </a:gsLst>
            <a:lin ang="0" scaled="0"/>
          </a:gra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29" name="标题 1"/>
          <p:cNvSpPr txBox="1"/>
          <p:nvPr/>
        </p:nvSpPr>
        <p:spPr>
          <a:xfrm rot="10800000">
            <a:off x="-272825" y="843280"/>
            <a:ext cx="1160150" cy="280670"/>
          </a:xfrm>
          <a:custGeom>
            <a:avLst/>
            <a:gdLst>
              <a:gd name="connsiteX0" fmla="*/ 1160150 w 1160150"/>
              <a:gd name="connsiteY0" fmla="*/ 280670 h 280670"/>
              <a:gd name="connsiteX1" fmla="*/ 453850 w 1160150"/>
              <a:gd name="connsiteY1" fmla="*/ 280670 h 280670"/>
              <a:gd name="connsiteX2" fmla="*/ 407796 w 1160150"/>
              <a:gd name="connsiteY2" fmla="*/ 280670 h 280670"/>
              <a:gd name="connsiteX3" fmla="*/ 404563 w 1160150"/>
              <a:gd name="connsiteY3" fmla="*/ 280670 h 280670"/>
              <a:gd name="connsiteX4" fmla="*/ 226925 w 1160150"/>
              <a:gd name="connsiteY4" fmla="*/ 60960 h 280670"/>
              <a:gd name="connsiteX5" fmla="*/ 49287 w 1160150"/>
              <a:gd name="connsiteY5" fmla="*/ 280670 h 280670"/>
              <a:gd name="connsiteX6" fmla="*/ 0 w 1160150"/>
              <a:gd name="connsiteY6" fmla="*/ 280670 h 280670"/>
              <a:gd name="connsiteX7" fmla="*/ 226925 w 1160150"/>
              <a:gd name="connsiteY7" fmla="*/ 0 h 280670"/>
              <a:gd name="connsiteX8" fmla="*/ 416886 w 1160150"/>
              <a:gd name="connsiteY8" fmla="*/ 234951 h 280670"/>
              <a:gd name="connsiteX9" fmla="*/ 1160150 w 1160150"/>
              <a:gd name="connsiteY9" fmla="*/ 234951 h 280670"/>
            </a:gdLst>
            <a:ahLst/>
            <a:cxnLst/>
            <a:rect l="l" t="t" r="r" b="b"/>
            <a:pathLst>
              <a:path w="1160150" h="280670">
                <a:moveTo>
                  <a:pt x="1160150" y="280670"/>
                </a:moveTo>
                <a:lnTo>
                  <a:pt x="453850" y="280670"/>
                </a:lnTo>
                <a:lnTo>
                  <a:pt x="407796" y="280670"/>
                </a:lnTo>
                <a:lnTo>
                  <a:pt x="404563" y="280670"/>
                </a:lnTo>
                <a:lnTo>
                  <a:pt x="226925" y="60960"/>
                </a:lnTo>
                <a:lnTo>
                  <a:pt x="49287" y="280670"/>
                </a:lnTo>
                <a:lnTo>
                  <a:pt x="0" y="280670"/>
                </a:lnTo>
                <a:lnTo>
                  <a:pt x="226925" y="0"/>
                </a:lnTo>
                <a:lnTo>
                  <a:pt x="416886" y="234951"/>
                </a:lnTo>
                <a:lnTo>
                  <a:pt x="1160150" y="234951"/>
                </a:lnTo>
                <a:close/>
              </a:path>
            </a:pathLst>
          </a:cu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0" name="标题 1"/>
          <p:cNvSpPr txBox="1"/>
          <p:nvPr/>
        </p:nvSpPr>
        <p:spPr>
          <a:xfrm>
            <a:off x="480393" y="236733"/>
            <a:ext cx="7780158" cy="432000"/>
          </a:xfrm>
          <a:prstGeom prst="rect">
            <a:avLst/>
          </a:prstGeom>
          <a:noFill/>
          <a:ln cap="sq">
            <a:noFill/>
          </a:ln>
        </p:spPr>
        <p:txBody>
          <a:bodyPr vert="horz" wrap="square" lIns="0" tIns="0" rIns="0" bIns="0" rtlCol="0" anchor="ctr"/>
          <a:lstStyle/>
          <a:p>
            <a:pPr algn="l">
              <a:lnSpc>
                <a:spcPct val="150000"/>
              </a:lnSpc>
            </a:pPr>
            <a:r>
              <a:rPr kumimoji="1" lang="zh-CN" altLang="en-US" sz="3200" dirty="0" smtClean="0">
                <a:ln w="12700">
                  <a:noFill/>
                </a:ln>
                <a:solidFill>
                  <a:srgbClr val="000000">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三（二）</a:t>
            </a:r>
            <a:r>
              <a:rPr kumimoji="1" lang="en-US" altLang="zh-CN" sz="3200" dirty="0" err="1" smtClean="0">
                <a:ln w="12700">
                  <a:noFill/>
                </a:ln>
                <a:solidFill>
                  <a:srgbClr val="000000">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有限合伙企业的特殊规定</a:t>
            </a:r>
            <a:endParaRPr kumimoji="1" lang="zh-CN" altLang="en-US"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p:cNvPicPr>
            <a:picLocks noChangeAspect="1"/>
          </p:cNvPicPr>
          <p:nvPr/>
        </p:nvPicPr>
        <p:blipFill>
          <a:blip r:embed="rId1"/>
          <a:srcRect/>
          <a:stretch>
            <a:fillRect/>
          </a:stretch>
        </p:blipFill>
        <p:spPr>
          <a:xfrm>
            <a:off x="0" y="0"/>
            <a:ext cx="12192000" cy="6858000"/>
          </a:xfrm>
          <a:prstGeom prst="rect">
            <a:avLst/>
          </a:prstGeom>
          <a:noFill/>
          <a:ln>
            <a:noFill/>
          </a:ln>
        </p:spPr>
      </p:pic>
      <p:sp>
        <p:nvSpPr>
          <p:cNvPr id="16" name="标题 1"/>
          <p:cNvSpPr txBox="1"/>
          <p:nvPr/>
        </p:nvSpPr>
        <p:spPr>
          <a:xfrm>
            <a:off x="673100" y="4402723"/>
            <a:ext cx="3666015" cy="99360"/>
          </a:xfrm>
          <a:custGeom>
            <a:avLst/>
            <a:gdLst>
              <a:gd name="connsiteX0" fmla="*/ 49680 w 3666015"/>
              <a:gd name="connsiteY0" fmla="*/ 0 h 99360"/>
              <a:gd name="connsiteX1" fmla="*/ 646702 w 3666015"/>
              <a:gd name="connsiteY1" fmla="*/ 0 h 99360"/>
              <a:gd name="connsiteX2" fmla="*/ 681831 w 3666015"/>
              <a:gd name="connsiteY2" fmla="*/ 14551 h 99360"/>
              <a:gd name="connsiteX3" fmla="*/ 693083 w 3666015"/>
              <a:gd name="connsiteY3" fmla="*/ 41716 h 99360"/>
              <a:gd name="connsiteX4" fmla="*/ 3658050 w 3666015"/>
              <a:gd name="connsiteY4" fmla="*/ 41716 h 99360"/>
              <a:gd name="connsiteX5" fmla="*/ 3666015 w 3666015"/>
              <a:gd name="connsiteY5" fmla="*/ 49681 h 99360"/>
              <a:gd name="connsiteX6" fmla="*/ 3666014 w 3666015"/>
              <a:gd name="connsiteY6" fmla="*/ 49681 h 99360"/>
              <a:gd name="connsiteX7" fmla="*/ 3658049 w 3666015"/>
              <a:gd name="connsiteY7" fmla="*/ 57646 h 99360"/>
              <a:gd name="connsiteX8" fmla="*/ 693083 w 3666015"/>
              <a:gd name="connsiteY8" fmla="*/ 57645 h 99360"/>
              <a:gd name="connsiteX9" fmla="*/ 681831 w 3666015"/>
              <a:gd name="connsiteY9" fmla="*/ 84809 h 99360"/>
              <a:gd name="connsiteX10" fmla="*/ 646702 w 3666015"/>
              <a:gd name="connsiteY10" fmla="*/ 99360 h 99360"/>
              <a:gd name="connsiteX11" fmla="*/ 49680 w 3666015"/>
              <a:gd name="connsiteY11" fmla="*/ 99360 h 99360"/>
              <a:gd name="connsiteX12" fmla="*/ 0 w 3666015"/>
              <a:gd name="connsiteY12" fmla="*/ 49680 h 99360"/>
              <a:gd name="connsiteX13" fmla="*/ 49680 w 3666015"/>
              <a:gd name="connsiteY13" fmla="*/ 0 h 99360"/>
            </a:gdLst>
            <a:ahLst/>
            <a:cxnLst/>
            <a:rect l="l" t="t" r="r" b="b"/>
            <a:pathLst>
              <a:path w="3666015" h="99360">
                <a:moveTo>
                  <a:pt x="49680" y="0"/>
                </a:moveTo>
                <a:lnTo>
                  <a:pt x="646702" y="0"/>
                </a:lnTo>
                <a:cubicBezTo>
                  <a:pt x="660421" y="0"/>
                  <a:pt x="672841" y="5561"/>
                  <a:pt x="681831" y="14551"/>
                </a:cubicBezTo>
                <a:lnTo>
                  <a:pt x="693083" y="41716"/>
                </a:lnTo>
                <a:lnTo>
                  <a:pt x="3658050" y="41716"/>
                </a:lnTo>
                <a:cubicBezTo>
                  <a:pt x="3662449" y="41716"/>
                  <a:pt x="3666015" y="45282"/>
                  <a:pt x="3666015" y="49681"/>
                </a:cubicBezTo>
                <a:lnTo>
                  <a:pt x="3666014" y="49681"/>
                </a:lnTo>
                <a:cubicBezTo>
                  <a:pt x="3666014" y="54080"/>
                  <a:pt x="3662448" y="57646"/>
                  <a:pt x="3658049" y="57646"/>
                </a:cubicBezTo>
                <a:lnTo>
                  <a:pt x="693083" y="57645"/>
                </a:lnTo>
                <a:lnTo>
                  <a:pt x="681831" y="84809"/>
                </a:lnTo>
                <a:cubicBezTo>
                  <a:pt x="672841" y="93800"/>
                  <a:pt x="660421" y="99360"/>
                  <a:pt x="646702" y="99360"/>
                </a:cubicBezTo>
                <a:lnTo>
                  <a:pt x="49680" y="99360"/>
                </a:lnTo>
                <a:cubicBezTo>
                  <a:pt x="22242" y="99360"/>
                  <a:pt x="0" y="77118"/>
                  <a:pt x="0" y="49680"/>
                </a:cubicBezTo>
                <a:cubicBezTo>
                  <a:pt x="0" y="22242"/>
                  <a:pt x="22242" y="0"/>
                  <a:pt x="49680" y="0"/>
                </a:cubicBezTo>
                <a:close/>
              </a:path>
            </a:pathLst>
          </a:custGeom>
          <a:solidFill>
            <a:schemeClr val="accent1"/>
          </a:solidFill>
          <a:ln w="12700" cap="flat">
            <a:noFill/>
            <a:miter/>
          </a:ln>
          <a:effectLst/>
        </p:spPr>
        <p:txBody>
          <a:bodyPr vert="horz" wrap="square" lIns="91440" tIns="45720" rIns="91440" bIns="45720" rtlCol="0" anchor="ctr"/>
          <a:lstStyle/>
          <a:p>
            <a:pPr algn="ctr">
              <a:lnSpc>
                <a:spcPct val="100000"/>
              </a:lnSpc>
            </a:pPr>
            <a:endParaRPr kumimoji="1" lang="zh-CN" altLang="en-US"/>
          </a:p>
        </p:txBody>
      </p:sp>
      <p:sp>
        <p:nvSpPr>
          <p:cNvPr id="17" name="标题 1"/>
          <p:cNvSpPr txBox="1"/>
          <p:nvPr/>
        </p:nvSpPr>
        <p:spPr>
          <a:xfrm>
            <a:off x="673100" y="1925541"/>
            <a:ext cx="5545168" cy="2101326"/>
          </a:xfrm>
          <a:prstGeom prst="roundRect">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18" name="标题 1"/>
          <p:cNvSpPr txBox="1"/>
          <p:nvPr/>
        </p:nvSpPr>
        <p:spPr>
          <a:xfrm>
            <a:off x="8868415" y="5704533"/>
            <a:ext cx="534392" cy="524818"/>
          </a:xfrm>
          <a:prstGeom prst="roundRect">
            <a:avLst>
              <a:gd name="adj" fmla="val 21535"/>
            </a:avLst>
          </a:prstGeom>
          <a:solidFill>
            <a:srgbClr val="FFFFFF">
              <a:alpha val="100000"/>
            </a:srgbClr>
          </a:solidFill>
          <a:ln w="12700" cap="flat">
            <a:noFill/>
            <a:miter/>
          </a:ln>
          <a:effectLst>
            <a:outerShdw blurRad="88900" dist="25400" dir="13500000" algn="br" rotWithShape="0">
              <a:srgbClr val="262626">
                <a:alpha val="25000"/>
              </a:srgbClr>
            </a:outerShdw>
          </a:effectLst>
        </p:spPr>
        <p:txBody>
          <a:bodyPr vert="horz" wrap="square" lIns="0" tIns="0" rIns="0" bIns="0" rtlCol="0" anchor="ctr"/>
          <a:lstStyle/>
          <a:p>
            <a:pPr algn="ctr">
              <a:lnSpc>
                <a:spcPct val="100000"/>
              </a:lnSpc>
            </a:pPr>
            <a:endParaRPr kumimoji="1" lang="zh-CN" altLang="en-US"/>
          </a:p>
        </p:txBody>
      </p:sp>
      <p:sp>
        <p:nvSpPr>
          <p:cNvPr id="19" name="标题 1"/>
          <p:cNvSpPr txBox="1"/>
          <p:nvPr/>
        </p:nvSpPr>
        <p:spPr>
          <a:xfrm>
            <a:off x="8868415" y="5704533"/>
            <a:ext cx="534392" cy="524818"/>
          </a:xfrm>
          <a:prstGeom prst="roundRect">
            <a:avLst>
              <a:gd name="adj" fmla="val 21535"/>
            </a:avLst>
          </a:prstGeom>
          <a:gradFill>
            <a:gsLst>
              <a:gs pos="0">
                <a:schemeClr val="accent1">
                  <a:lumMod val="60000"/>
                  <a:lumOff val="40000"/>
                </a:schemeClr>
              </a:gs>
              <a:gs pos="60000">
                <a:schemeClr val="accent1"/>
              </a:gs>
            </a:gsLst>
            <a:lin ang="2700000" scaled="0"/>
          </a:gradFill>
          <a:ln w="12700" cap="flat">
            <a:noFill/>
            <a:miter/>
          </a:ln>
          <a:effectLst/>
        </p:spPr>
        <p:txBody>
          <a:bodyPr vert="horz" wrap="square" lIns="91440" tIns="45720" rIns="91440" bIns="45720" rtlCol="0" anchor="ctr"/>
          <a:lstStyle/>
          <a:p>
            <a:pPr algn="ctr">
              <a:lnSpc>
                <a:spcPct val="100000"/>
              </a:lnSpc>
            </a:pPr>
            <a:endParaRPr kumimoji="1" lang="zh-CN" altLang="en-US"/>
          </a:p>
        </p:txBody>
      </p:sp>
      <p:sp>
        <p:nvSpPr>
          <p:cNvPr id="20" name="标题 1"/>
          <p:cNvSpPr txBox="1"/>
          <p:nvPr/>
        </p:nvSpPr>
        <p:spPr>
          <a:xfrm>
            <a:off x="8868415" y="5704533"/>
            <a:ext cx="534392" cy="524818"/>
          </a:xfrm>
          <a:prstGeom prst="roundRect">
            <a:avLst>
              <a:gd name="adj" fmla="val 21535"/>
            </a:avLst>
          </a:prstGeom>
          <a:gradFill>
            <a:gsLst>
              <a:gs pos="85000">
                <a:schemeClr val="accent1">
                  <a:alpha val="0"/>
                </a:schemeClr>
              </a:gs>
              <a:gs pos="100000">
                <a:schemeClr val="accent1">
                  <a:lumMod val="20000"/>
                  <a:lumOff val="80000"/>
                </a:schemeClr>
              </a:gs>
            </a:gsLst>
            <a:path path="circle">
              <a:fillToRect l="50000" t="50000" r="50000" b="50000"/>
            </a:path>
            <a:tileRect/>
          </a:gradFill>
          <a:ln w="12700" cap="flat">
            <a:noFill/>
            <a:miter/>
          </a:ln>
          <a:effectLst/>
        </p:spPr>
        <p:txBody>
          <a:bodyPr vert="horz" wrap="square" lIns="91440" tIns="45720" rIns="91440" bIns="45720" rtlCol="0" anchor="ctr"/>
          <a:lstStyle/>
          <a:p>
            <a:pPr algn="ctr">
              <a:lnSpc>
                <a:spcPct val="100000"/>
              </a:lnSpc>
            </a:pPr>
            <a:endParaRPr kumimoji="1" lang="zh-CN" altLang="en-US"/>
          </a:p>
        </p:txBody>
      </p:sp>
      <p:sp>
        <p:nvSpPr>
          <p:cNvPr id="21" name="标题 1"/>
          <p:cNvSpPr txBox="1"/>
          <p:nvPr/>
        </p:nvSpPr>
        <p:spPr>
          <a:xfrm flipH="1" flipV="1">
            <a:off x="9004177" y="5839748"/>
            <a:ext cx="262868" cy="254388"/>
          </a:xfrm>
          <a:custGeom>
            <a:avLst/>
            <a:gdLst>
              <a:gd name="connsiteX0" fmla="*/ 311954 w 744004"/>
              <a:gd name="connsiteY0" fmla="*/ 337123 h 720001"/>
              <a:gd name="connsiteX1" fmla="*/ 168770 w 744004"/>
              <a:gd name="connsiteY1" fmla="*/ 337123 h 720001"/>
              <a:gd name="connsiteX2" fmla="*/ 49673 w 744004"/>
              <a:gd name="connsiteY2" fmla="*/ 287618 h 720001"/>
              <a:gd name="connsiteX3" fmla="*/ 167 w 744004"/>
              <a:gd name="connsiteY3" fmla="*/ 168520 h 720001"/>
              <a:gd name="connsiteX4" fmla="*/ 49590 w 744004"/>
              <a:gd name="connsiteY4" fmla="*/ 49507 h 720001"/>
              <a:gd name="connsiteX5" fmla="*/ 168687 w 744004"/>
              <a:gd name="connsiteY5" fmla="*/ 0 h 720001"/>
              <a:gd name="connsiteX6" fmla="*/ 287784 w 744004"/>
              <a:gd name="connsiteY6" fmla="*/ 49507 h 720001"/>
              <a:gd name="connsiteX7" fmla="*/ 337290 w 744004"/>
              <a:gd name="connsiteY7" fmla="*/ 168604 h 720001"/>
              <a:gd name="connsiteX8" fmla="*/ 337290 w 744004"/>
              <a:gd name="connsiteY8" fmla="*/ 311787 h 720001"/>
              <a:gd name="connsiteX9" fmla="*/ 311954 w 744004"/>
              <a:gd name="connsiteY9" fmla="*/ 337123 h 720001"/>
              <a:gd name="connsiteX10" fmla="*/ 575401 w 744004"/>
              <a:gd name="connsiteY10" fmla="*/ 337207 h 720001"/>
              <a:gd name="connsiteX11" fmla="*/ 432218 w 744004"/>
              <a:gd name="connsiteY11" fmla="*/ 337207 h 720001"/>
              <a:gd name="connsiteX12" fmla="*/ 406882 w 744004"/>
              <a:gd name="connsiteY12" fmla="*/ 311870 h 720001"/>
              <a:gd name="connsiteX13" fmla="*/ 406882 w 744004"/>
              <a:gd name="connsiteY13" fmla="*/ 168687 h 720001"/>
              <a:gd name="connsiteX14" fmla="*/ 456387 w 744004"/>
              <a:gd name="connsiteY14" fmla="*/ 49590 h 720001"/>
              <a:gd name="connsiteX15" fmla="*/ 575401 w 744004"/>
              <a:gd name="connsiteY15" fmla="*/ 0 h 720001"/>
              <a:gd name="connsiteX16" fmla="*/ 694498 w 744004"/>
              <a:gd name="connsiteY16" fmla="*/ 49507 h 720001"/>
              <a:gd name="connsiteX17" fmla="*/ 744004 w 744004"/>
              <a:gd name="connsiteY17" fmla="*/ 168604 h 720001"/>
              <a:gd name="connsiteX18" fmla="*/ 694498 w 744004"/>
              <a:gd name="connsiteY18" fmla="*/ 287701 h 720001"/>
              <a:gd name="connsiteX19" fmla="*/ 575401 w 744004"/>
              <a:gd name="connsiteY19" fmla="*/ 337207 h 720001"/>
              <a:gd name="connsiteX20" fmla="*/ 168604 w 744004"/>
              <a:gd name="connsiteY20" fmla="*/ 720001 h 720001"/>
              <a:gd name="connsiteX21" fmla="*/ 49507 w 744004"/>
              <a:gd name="connsiteY21" fmla="*/ 670495 h 720001"/>
              <a:gd name="connsiteX22" fmla="*/ 0 w 744004"/>
              <a:gd name="connsiteY22" fmla="*/ 551398 h 720001"/>
              <a:gd name="connsiteX23" fmla="*/ 49507 w 744004"/>
              <a:gd name="connsiteY23" fmla="*/ 432301 h 720001"/>
              <a:gd name="connsiteX24" fmla="*/ 168687 w 744004"/>
              <a:gd name="connsiteY24" fmla="*/ 382879 h 720001"/>
              <a:gd name="connsiteX25" fmla="*/ 311871 w 744004"/>
              <a:gd name="connsiteY25" fmla="*/ 382879 h 720001"/>
              <a:gd name="connsiteX26" fmla="*/ 337207 w 744004"/>
              <a:gd name="connsiteY26" fmla="*/ 408215 h 720001"/>
              <a:gd name="connsiteX27" fmla="*/ 337207 w 744004"/>
              <a:gd name="connsiteY27" fmla="*/ 551398 h 720001"/>
              <a:gd name="connsiteX28" fmla="*/ 287701 w 744004"/>
              <a:gd name="connsiteY28" fmla="*/ 670495 h 720001"/>
              <a:gd name="connsiteX29" fmla="*/ 168604 w 744004"/>
              <a:gd name="connsiteY29" fmla="*/ 720001 h 720001"/>
              <a:gd name="connsiteX30" fmla="*/ 575401 w 744004"/>
              <a:gd name="connsiteY30" fmla="*/ 720001 h 720001"/>
              <a:gd name="connsiteX31" fmla="*/ 456304 w 744004"/>
              <a:gd name="connsiteY31" fmla="*/ 670495 h 720001"/>
              <a:gd name="connsiteX32" fmla="*/ 406798 w 744004"/>
              <a:gd name="connsiteY32" fmla="*/ 551398 h 720001"/>
              <a:gd name="connsiteX33" fmla="*/ 406798 w 744004"/>
              <a:gd name="connsiteY33" fmla="*/ 408215 h 720001"/>
              <a:gd name="connsiteX34" fmla="*/ 432218 w 744004"/>
              <a:gd name="connsiteY34" fmla="*/ 382879 h 720001"/>
              <a:gd name="connsiteX35" fmla="*/ 575401 w 744004"/>
              <a:gd name="connsiteY35" fmla="*/ 382879 h 720001"/>
              <a:gd name="connsiteX36" fmla="*/ 694498 w 744004"/>
              <a:gd name="connsiteY36" fmla="*/ 432385 h 720001"/>
              <a:gd name="connsiteX37" fmla="*/ 744004 w 744004"/>
              <a:gd name="connsiteY37" fmla="*/ 551398 h 720001"/>
              <a:gd name="connsiteX38" fmla="*/ 694498 w 744004"/>
              <a:gd name="connsiteY38" fmla="*/ 670495 h 720001"/>
              <a:gd name="connsiteX39" fmla="*/ 575401 w 744004"/>
              <a:gd name="connsiteY39" fmla="*/ 720001 h 720001"/>
            </a:gdLst>
            <a:ahLst/>
            <a:cxnLst/>
            <a:rect l="l" t="t" r="r" b="b"/>
            <a:pathLst>
              <a:path w="744004" h="720001">
                <a:moveTo>
                  <a:pt x="311954" y="337123"/>
                </a:moveTo>
                <a:lnTo>
                  <a:pt x="168770" y="337123"/>
                </a:lnTo>
                <a:cubicBezTo>
                  <a:pt x="123932" y="337123"/>
                  <a:pt x="81594" y="319538"/>
                  <a:pt x="49673" y="287618"/>
                </a:cubicBezTo>
                <a:cubicBezTo>
                  <a:pt x="17753" y="255697"/>
                  <a:pt x="167" y="213442"/>
                  <a:pt x="167" y="168520"/>
                </a:cubicBezTo>
                <a:cubicBezTo>
                  <a:pt x="167" y="123598"/>
                  <a:pt x="17669" y="81427"/>
                  <a:pt x="49590" y="49507"/>
                </a:cubicBezTo>
                <a:cubicBezTo>
                  <a:pt x="81510" y="17586"/>
                  <a:pt x="123848" y="0"/>
                  <a:pt x="168687" y="0"/>
                </a:cubicBezTo>
                <a:cubicBezTo>
                  <a:pt x="213526" y="0"/>
                  <a:pt x="255864" y="17586"/>
                  <a:pt x="287784" y="49507"/>
                </a:cubicBezTo>
                <a:cubicBezTo>
                  <a:pt x="319705" y="81427"/>
                  <a:pt x="337290" y="123682"/>
                  <a:pt x="337290" y="168604"/>
                </a:cubicBezTo>
                <a:lnTo>
                  <a:pt x="337290" y="311787"/>
                </a:lnTo>
                <a:cubicBezTo>
                  <a:pt x="337290" y="325789"/>
                  <a:pt x="325956" y="337123"/>
                  <a:pt x="311954" y="337123"/>
                </a:cubicBezTo>
                <a:close/>
                <a:moveTo>
                  <a:pt x="575401" y="337207"/>
                </a:moveTo>
                <a:lnTo>
                  <a:pt x="432218" y="337207"/>
                </a:lnTo>
                <a:cubicBezTo>
                  <a:pt x="418216" y="337207"/>
                  <a:pt x="406882" y="325872"/>
                  <a:pt x="406882" y="311870"/>
                </a:cubicBezTo>
                <a:lnTo>
                  <a:pt x="406882" y="168687"/>
                </a:lnTo>
                <a:cubicBezTo>
                  <a:pt x="406882" y="123849"/>
                  <a:pt x="424467" y="81510"/>
                  <a:pt x="456387" y="49590"/>
                </a:cubicBezTo>
                <a:cubicBezTo>
                  <a:pt x="488308" y="17669"/>
                  <a:pt x="530563" y="0"/>
                  <a:pt x="575401" y="0"/>
                </a:cubicBezTo>
                <a:cubicBezTo>
                  <a:pt x="620240" y="0"/>
                  <a:pt x="662578" y="17586"/>
                  <a:pt x="694498" y="49507"/>
                </a:cubicBezTo>
                <a:cubicBezTo>
                  <a:pt x="726419" y="81427"/>
                  <a:pt x="744004" y="123765"/>
                  <a:pt x="744004" y="168604"/>
                </a:cubicBezTo>
                <a:cubicBezTo>
                  <a:pt x="744004" y="213442"/>
                  <a:pt x="726419" y="255780"/>
                  <a:pt x="694498" y="287701"/>
                </a:cubicBezTo>
                <a:cubicBezTo>
                  <a:pt x="662578" y="319621"/>
                  <a:pt x="620323" y="337207"/>
                  <a:pt x="575401" y="337207"/>
                </a:cubicBezTo>
                <a:close/>
                <a:moveTo>
                  <a:pt x="168604" y="720001"/>
                </a:moveTo>
                <a:cubicBezTo>
                  <a:pt x="123682" y="720001"/>
                  <a:pt x="81427" y="702416"/>
                  <a:pt x="49507" y="670495"/>
                </a:cubicBezTo>
                <a:cubicBezTo>
                  <a:pt x="17586" y="638575"/>
                  <a:pt x="0" y="596320"/>
                  <a:pt x="0" y="551398"/>
                </a:cubicBezTo>
                <a:cubicBezTo>
                  <a:pt x="0" y="506476"/>
                  <a:pt x="17586" y="464221"/>
                  <a:pt x="49507" y="432301"/>
                </a:cubicBezTo>
                <a:cubicBezTo>
                  <a:pt x="81510" y="400464"/>
                  <a:pt x="123848" y="382879"/>
                  <a:pt x="168687" y="382879"/>
                </a:cubicBezTo>
                <a:lnTo>
                  <a:pt x="311871" y="382879"/>
                </a:lnTo>
                <a:cubicBezTo>
                  <a:pt x="325872" y="382879"/>
                  <a:pt x="337207" y="394297"/>
                  <a:pt x="337207" y="408215"/>
                </a:cubicBezTo>
                <a:lnTo>
                  <a:pt x="337207" y="551398"/>
                </a:lnTo>
                <a:cubicBezTo>
                  <a:pt x="337207" y="596237"/>
                  <a:pt x="319621" y="638575"/>
                  <a:pt x="287701" y="670495"/>
                </a:cubicBezTo>
                <a:cubicBezTo>
                  <a:pt x="255781" y="702416"/>
                  <a:pt x="213526" y="720001"/>
                  <a:pt x="168604" y="720001"/>
                </a:cubicBezTo>
                <a:close/>
                <a:moveTo>
                  <a:pt x="575401" y="720001"/>
                </a:moveTo>
                <a:cubicBezTo>
                  <a:pt x="530563" y="720001"/>
                  <a:pt x="488224" y="702416"/>
                  <a:pt x="456304" y="670495"/>
                </a:cubicBezTo>
                <a:cubicBezTo>
                  <a:pt x="424383" y="638575"/>
                  <a:pt x="406798" y="596320"/>
                  <a:pt x="406798" y="551398"/>
                </a:cubicBezTo>
                <a:lnTo>
                  <a:pt x="406798" y="408215"/>
                </a:lnTo>
                <a:cubicBezTo>
                  <a:pt x="406882" y="394213"/>
                  <a:pt x="418216" y="382879"/>
                  <a:pt x="432218" y="382879"/>
                </a:cubicBezTo>
                <a:lnTo>
                  <a:pt x="575401" y="382879"/>
                </a:lnTo>
                <a:cubicBezTo>
                  <a:pt x="620240" y="382879"/>
                  <a:pt x="662578" y="400464"/>
                  <a:pt x="694498" y="432385"/>
                </a:cubicBezTo>
                <a:cubicBezTo>
                  <a:pt x="726419" y="464305"/>
                  <a:pt x="744004" y="506560"/>
                  <a:pt x="744004" y="551398"/>
                </a:cubicBezTo>
                <a:cubicBezTo>
                  <a:pt x="744004" y="596237"/>
                  <a:pt x="726419" y="638575"/>
                  <a:pt x="694498" y="670495"/>
                </a:cubicBezTo>
                <a:cubicBezTo>
                  <a:pt x="662578" y="702416"/>
                  <a:pt x="620323" y="720001"/>
                  <a:pt x="575401" y="720001"/>
                </a:cubicBezTo>
                <a:close/>
              </a:path>
            </a:pathLst>
          </a:custGeom>
          <a:solidFill>
            <a:srgbClr val="FFFFFF">
              <a:alpha val="100000"/>
            </a:srgbClr>
          </a:solidFill>
          <a:ln w="1860" cap="flat">
            <a:noFill/>
            <a:miter/>
          </a:ln>
        </p:spPr>
        <p:txBody>
          <a:bodyPr vert="horz" wrap="square" lIns="91440" tIns="45720" rIns="91440" bIns="45720" rtlCol="0" anchor="ctr"/>
          <a:lstStyle/>
          <a:p>
            <a:pPr algn="l">
              <a:lnSpc>
                <a:spcPct val="110000"/>
              </a:lnSpc>
            </a:pPr>
            <a:endParaRPr kumimoji="1" lang="zh-CN" altLang="en-US"/>
          </a:p>
        </p:txBody>
      </p:sp>
      <p:sp>
        <p:nvSpPr>
          <p:cNvPr id="22" name="标题 1"/>
          <p:cNvSpPr txBox="1"/>
          <p:nvPr/>
        </p:nvSpPr>
        <p:spPr>
          <a:xfrm>
            <a:off x="9926462" y="5704533"/>
            <a:ext cx="534392" cy="524818"/>
          </a:xfrm>
          <a:prstGeom prst="roundRect">
            <a:avLst>
              <a:gd name="adj" fmla="val 21535"/>
            </a:avLst>
          </a:prstGeom>
          <a:solidFill>
            <a:srgbClr val="FFFFFF">
              <a:alpha val="100000"/>
            </a:srgbClr>
          </a:solidFill>
          <a:ln w="12700" cap="flat">
            <a:noFill/>
            <a:miter/>
          </a:ln>
          <a:effectLst>
            <a:outerShdw blurRad="88900" dist="25400" dir="13500000" algn="br" rotWithShape="0">
              <a:srgbClr val="262626">
                <a:alpha val="25000"/>
              </a:srgbClr>
            </a:outerShdw>
          </a:effectLst>
        </p:spPr>
        <p:txBody>
          <a:bodyPr vert="horz" wrap="square" lIns="0" tIns="0" rIns="0" bIns="0" rtlCol="0" anchor="ctr"/>
          <a:lstStyle/>
          <a:p>
            <a:pPr algn="ctr">
              <a:lnSpc>
                <a:spcPct val="100000"/>
              </a:lnSpc>
            </a:pPr>
            <a:endParaRPr kumimoji="1" lang="zh-CN" altLang="en-US"/>
          </a:p>
        </p:txBody>
      </p:sp>
      <p:sp>
        <p:nvSpPr>
          <p:cNvPr id="23" name="标题 1"/>
          <p:cNvSpPr txBox="1"/>
          <p:nvPr/>
        </p:nvSpPr>
        <p:spPr>
          <a:xfrm>
            <a:off x="9926462" y="5704533"/>
            <a:ext cx="534392" cy="524818"/>
          </a:xfrm>
          <a:prstGeom prst="roundRect">
            <a:avLst>
              <a:gd name="adj" fmla="val 21535"/>
            </a:avLst>
          </a:prstGeom>
          <a:gradFill>
            <a:gsLst>
              <a:gs pos="0">
                <a:schemeClr val="accent1">
                  <a:lumMod val="60000"/>
                  <a:lumOff val="40000"/>
                </a:schemeClr>
              </a:gs>
              <a:gs pos="60000">
                <a:schemeClr val="accent1"/>
              </a:gs>
            </a:gsLst>
            <a:lin ang="2700000" scaled="0"/>
          </a:gradFill>
          <a:ln w="12700" cap="flat">
            <a:noFill/>
            <a:miter/>
          </a:ln>
          <a:effectLst/>
        </p:spPr>
        <p:txBody>
          <a:bodyPr vert="horz" wrap="square" lIns="91440" tIns="45720" rIns="91440" bIns="45720" rtlCol="0" anchor="ctr"/>
          <a:lstStyle/>
          <a:p>
            <a:pPr algn="ctr">
              <a:lnSpc>
                <a:spcPct val="100000"/>
              </a:lnSpc>
            </a:pPr>
            <a:endParaRPr kumimoji="1" lang="zh-CN" altLang="en-US"/>
          </a:p>
        </p:txBody>
      </p:sp>
      <p:sp>
        <p:nvSpPr>
          <p:cNvPr id="24" name="标题 1"/>
          <p:cNvSpPr txBox="1"/>
          <p:nvPr/>
        </p:nvSpPr>
        <p:spPr>
          <a:xfrm>
            <a:off x="9926462" y="5704533"/>
            <a:ext cx="534392" cy="524818"/>
          </a:xfrm>
          <a:prstGeom prst="roundRect">
            <a:avLst>
              <a:gd name="adj" fmla="val 21535"/>
            </a:avLst>
          </a:prstGeom>
          <a:gradFill>
            <a:gsLst>
              <a:gs pos="85000">
                <a:schemeClr val="accent1">
                  <a:alpha val="0"/>
                </a:schemeClr>
              </a:gs>
              <a:gs pos="100000">
                <a:schemeClr val="accent1">
                  <a:lumMod val="20000"/>
                  <a:lumOff val="80000"/>
                </a:schemeClr>
              </a:gs>
            </a:gsLst>
            <a:path path="circle">
              <a:fillToRect l="50000" t="50000" r="50000" b="50000"/>
            </a:path>
            <a:tileRect/>
          </a:gradFill>
          <a:ln w="12700" cap="flat">
            <a:noFill/>
            <a:miter/>
          </a:ln>
          <a:effectLst/>
        </p:spPr>
        <p:txBody>
          <a:bodyPr vert="horz" wrap="square" lIns="91440" tIns="45720" rIns="91440" bIns="45720" rtlCol="0" anchor="ctr"/>
          <a:lstStyle/>
          <a:p>
            <a:pPr algn="ctr">
              <a:lnSpc>
                <a:spcPct val="100000"/>
              </a:lnSpc>
            </a:pPr>
            <a:endParaRPr kumimoji="1" lang="zh-CN" altLang="en-US"/>
          </a:p>
        </p:txBody>
      </p:sp>
      <p:sp>
        <p:nvSpPr>
          <p:cNvPr id="25" name="标题 1"/>
          <p:cNvSpPr txBox="1"/>
          <p:nvPr/>
        </p:nvSpPr>
        <p:spPr>
          <a:xfrm>
            <a:off x="10062224" y="5839748"/>
            <a:ext cx="262868" cy="254388"/>
          </a:xfrm>
          <a:custGeom>
            <a:avLst/>
            <a:gdLst>
              <a:gd name="connsiteX0" fmla="*/ 438553 w 720000"/>
              <a:gd name="connsiteY0" fmla="*/ 189601 h 720000"/>
              <a:gd name="connsiteX1" fmla="*/ 503636 w 720000"/>
              <a:gd name="connsiteY1" fmla="*/ 216365 h 720000"/>
              <a:gd name="connsiteX2" fmla="*/ 503636 w 720000"/>
              <a:gd name="connsiteY2" fmla="*/ 346445 h 720000"/>
              <a:gd name="connsiteX3" fmla="*/ 362260 w 720000"/>
              <a:gd name="connsiteY3" fmla="*/ 487907 h 720000"/>
              <a:gd name="connsiteX4" fmla="*/ 191861 w 720000"/>
              <a:gd name="connsiteY4" fmla="*/ 528226 h 720000"/>
              <a:gd name="connsiteX5" fmla="*/ 232180 w 720000"/>
              <a:gd name="connsiteY5" fmla="*/ 357827 h 720000"/>
              <a:gd name="connsiteX6" fmla="*/ 373556 w 720000"/>
              <a:gd name="connsiteY6" fmla="*/ 216452 h 720000"/>
              <a:gd name="connsiteX7" fmla="*/ 438553 w 720000"/>
              <a:gd name="connsiteY7" fmla="*/ 189601 h 720000"/>
              <a:gd name="connsiteX8" fmla="*/ 438553 w 720000"/>
              <a:gd name="connsiteY8" fmla="*/ 141636 h 720000"/>
              <a:gd name="connsiteX9" fmla="*/ 339581 w 720000"/>
              <a:gd name="connsiteY9" fmla="*/ 182476 h 720000"/>
              <a:gd name="connsiteX10" fmla="*/ 198205 w 720000"/>
              <a:gd name="connsiteY10" fmla="*/ 323852 h 720000"/>
              <a:gd name="connsiteX11" fmla="*/ 141637 w 720000"/>
              <a:gd name="connsiteY11" fmla="*/ 578364 h 720000"/>
              <a:gd name="connsiteX12" fmla="*/ 396149 w 720000"/>
              <a:gd name="connsiteY12" fmla="*/ 521796 h 720000"/>
              <a:gd name="connsiteX13" fmla="*/ 537524 w 720000"/>
              <a:gd name="connsiteY13" fmla="*/ 380420 h 720000"/>
              <a:gd name="connsiteX14" fmla="*/ 537524 w 720000"/>
              <a:gd name="connsiteY14" fmla="*/ 182476 h 720000"/>
              <a:gd name="connsiteX15" fmla="*/ 438553 w 720000"/>
              <a:gd name="connsiteY15" fmla="*/ 141636 h 720000"/>
              <a:gd name="connsiteX16" fmla="*/ 120000 w 720000"/>
              <a:gd name="connsiteY16" fmla="*/ 0 h 720000"/>
              <a:gd name="connsiteX17" fmla="*/ 600000 w 720000"/>
              <a:gd name="connsiteY17" fmla="*/ 0 h 720000"/>
              <a:gd name="connsiteX18" fmla="*/ 720000 w 720000"/>
              <a:gd name="connsiteY18" fmla="*/ 120000 h 720000"/>
              <a:gd name="connsiteX19" fmla="*/ 720000 w 720000"/>
              <a:gd name="connsiteY19" fmla="*/ 600000 h 720000"/>
              <a:gd name="connsiteX20" fmla="*/ 600000 w 720000"/>
              <a:gd name="connsiteY20" fmla="*/ 720000 h 720000"/>
              <a:gd name="connsiteX21" fmla="*/ 120000 w 720000"/>
              <a:gd name="connsiteY21" fmla="*/ 720000 h 720000"/>
              <a:gd name="connsiteX22" fmla="*/ 0 w 720000"/>
              <a:gd name="connsiteY22" fmla="*/ 600000 h 720000"/>
              <a:gd name="connsiteX23" fmla="*/ 0 w 720000"/>
              <a:gd name="connsiteY23" fmla="*/ 120000 h 720000"/>
              <a:gd name="connsiteX24" fmla="*/ 120000 w 720000"/>
              <a:gd name="connsiteY24" fmla="*/ 0 h 720000"/>
            </a:gdLst>
            <a:ahLst/>
            <a:cxnLst/>
            <a:rect l="l" t="t" r="r" b="b"/>
            <a:pathLst>
              <a:path w="720000" h="720000">
                <a:moveTo>
                  <a:pt x="438553" y="189601"/>
                </a:moveTo>
                <a:cubicBezTo>
                  <a:pt x="463230" y="189601"/>
                  <a:pt x="486344" y="199073"/>
                  <a:pt x="503636" y="216365"/>
                </a:cubicBezTo>
                <a:cubicBezTo>
                  <a:pt x="539523" y="252252"/>
                  <a:pt x="539523" y="310557"/>
                  <a:pt x="503636" y="346445"/>
                </a:cubicBezTo>
                <a:lnTo>
                  <a:pt x="362260" y="487907"/>
                </a:lnTo>
                <a:cubicBezTo>
                  <a:pt x="342622" y="507545"/>
                  <a:pt x="266503" y="522665"/>
                  <a:pt x="191861" y="528226"/>
                </a:cubicBezTo>
                <a:cubicBezTo>
                  <a:pt x="197336" y="453584"/>
                  <a:pt x="212456" y="377465"/>
                  <a:pt x="232180" y="357827"/>
                </a:cubicBezTo>
                <a:lnTo>
                  <a:pt x="373556" y="216452"/>
                </a:lnTo>
                <a:cubicBezTo>
                  <a:pt x="390761" y="199073"/>
                  <a:pt x="413875" y="189601"/>
                  <a:pt x="438553" y="189601"/>
                </a:cubicBezTo>
                <a:close/>
                <a:moveTo>
                  <a:pt x="438553" y="141636"/>
                </a:moveTo>
                <a:cubicBezTo>
                  <a:pt x="402666" y="141636"/>
                  <a:pt x="366778" y="155278"/>
                  <a:pt x="339581" y="182476"/>
                </a:cubicBezTo>
                <a:lnTo>
                  <a:pt x="198205" y="323852"/>
                </a:lnTo>
                <a:cubicBezTo>
                  <a:pt x="143723" y="378335"/>
                  <a:pt x="141637" y="578364"/>
                  <a:pt x="141637" y="578364"/>
                </a:cubicBezTo>
                <a:cubicBezTo>
                  <a:pt x="141637" y="578364"/>
                  <a:pt x="341753" y="576278"/>
                  <a:pt x="396149" y="521796"/>
                </a:cubicBezTo>
                <a:lnTo>
                  <a:pt x="537524" y="380420"/>
                </a:lnTo>
                <a:cubicBezTo>
                  <a:pt x="592007" y="325938"/>
                  <a:pt x="592007" y="236872"/>
                  <a:pt x="537524" y="182476"/>
                </a:cubicBezTo>
                <a:cubicBezTo>
                  <a:pt x="510327" y="155191"/>
                  <a:pt x="474440" y="141636"/>
                  <a:pt x="438553" y="141636"/>
                </a:cubicBezTo>
                <a:close/>
                <a:moveTo>
                  <a:pt x="120000" y="0"/>
                </a:moveTo>
                <a:lnTo>
                  <a:pt x="600000" y="0"/>
                </a:lnTo>
                <a:cubicBezTo>
                  <a:pt x="666040" y="0"/>
                  <a:pt x="720000" y="54048"/>
                  <a:pt x="720000" y="120000"/>
                </a:cubicBezTo>
                <a:lnTo>
                  <a:pt x="720000" y="600000"/>
                </a:lnTo>
                <a:cubicBezTo>
                  <a:pt x="720000" y="666039"/>
                  <a:pt x="666040" y="720000"/>
                  <a:pt x="600000" y="720000"/>
                </a:cubicBezTo>
                <a:lnTo>
                  <a:pt x="120000" y="720000"/>
                </a:lnTo>
                <a:cubicBezTo>
                  <a:pt x="53961" y="720000"/>
                  <a:pt x="0" y="666039"/>
                  <a:pt x="0" y="600000"/>
                </a:cubicBezTo>
                <a:lnTo>
                  <a:pt x="0" y="120000"/>
                </a:lnTo>
                <a:cubicBezTo>
                  <a:pt x="0" y="53961"/>
                  <a:pt x="53961" y="0"/>
                  <a:pt x="120000" y="0"/>
                </a:cubicBezTo>
                <a:close/>
              </a:path>
            </a:pathLst>
          </a:custGeom>
          <a:solidFill>
            <a:srgbClr val="FFFFFF">
              <a:alpha val="100000"/>
            </a:srgbClr>
          </a:solidFill>
          <a:ln w="1860" cap="flat">
            <a:noFill/>
            <a:miter/>
          </a:ln>
        </p:spPr>
        <p:txBody>
          <a:bodyPr vert="horz" wrap="square" lIns="91440" tIns="45720" rIns="91440" bIns="45720" rtlCol="0" anchor="ctr"/>
          <a:lstStyle/>
          <a:p>
            <a:pPr algn="l">
              <a:lnSpc>
                <a:spcPct val="110000"/>
              </a:lnSpc>
            </a:pPr>
            <a:endParaRPr kumimoji="1" lang="zh-CN" altLang="en-US"/>
          </a:p>
        </p:txBody>
      </p:sp>
      <p:sp>
        <p:nvSpPr>
          <p:cNvPr id="26" name="标题 1"/>
          <p:cNvSpPr txBox="1"/>
          <p:nvPr/>
        </p:nvSpPr>
        <p:spPr>
          <a:xfrm>
            <a:off x="10984508" y="5704533"/>
            <a:ext cx="534392" cy="524818"/>
          </a:xfrm>
          <a:prstGeom prst="roundRect">
            <a:avLst>
              <a:gd name="adj" fmla="val 21535"/>
            </a:avLst>
          </a:prstGeom>
          <a:solidFill>
            <a:srgbClr val="FFFFFF">
              <a:alpha val="100000"/>
            </a:srgbClr>
          </a:solidFill>
          <a:ln w="12700" cap="flat">
            <a:noFill/>
            <a:miter/>
          </a:ln>
          <a:effectLst>
            <a:outerShdw blurRad="88900" dist="25400" dir="13500000" algn="br" rotWithShape="0">
              <a:srgbClr val="262626">
                <a:alpha val="25000"/>
              </a:srgbClr>
            </a:outerShdw>
          </a:effectLst>
        </p:spPr>
        <p:txBody>
          <a:bodyPr vert="horz" wrap="square" lIns="0" tIns="0" rIns="0" bIns="0" rtlCol="0" anchor="ctr"/>
          <a:lstStyle/>
          <a:p>
            <a:pPr algn="ctr">
              <a:lnSpc>
                <a:spcPct val="100000"/>
              </a:lnSpc>
            </a:pPr>
            <a:endParaRPr kumimoji="1" lang="zh-CN" altLang="en-US"/>
          </a:p>
        </p:txBody>
      </p:sp>
      <p:sp>
        <p:nvSpPr>
          <p:cNvPr id="27" name="标题 1"/>
          <p:cNvSpPr txBox="1"/>
          <p:nvPr/>
        </p:nvSpPr>
        <p:spPr>
          <a:xfrm>
            <a:off x="10984508" y="5704533"/>
            <a:ext cx="534392" cy="524818"/>
          </a:xfrm>
          <a:prstGeom prst="roundRect">
            <a:avLst>
              <a:gd name="adj" fmla="val 21535"/>
            </a:avLst>
          </a:prstGeom>
          <a:gradFill>
            <a:gsLst>
              <a:gs pos="0">
                <a:schemeClr val="accent1">
                  <a:lumMod val="60000"/>
                  <a:lumOff val="40000"/>
                </a:schemeClr>
              </a:gs>
              <a:gs pos="60000">
                <a:schemeClr val="accent1"/>
              </a:gs>
            </a:gsLst>
            <a:lin ang="2700000" scaled="0"/>
          </a:gradFill>
          <a:ln w="12700" cap="flat">
            <a:noFill/>
            <a:miter/>
          </a:ln>
          <a:effectLst/>
        </p:spPr>
        <p:txBody>
          <a:bodyPr vert="horz" wrap="square" lIns="91440" tIns="45720" rIns="91440" bIns="45720" rtlCol="0" anchor="ctr"/>
          <a:lstStyle/>
          <a:p>
            <a:pPr algn="ctr">
              <a:lnSpc>
                <a:spcPct val="100000"/>
              </a:lnSpc>
            </a:pPr>
            <a:endParaRPr kumimoji="1" lang="zh-CN" altLang="en-US"/>
          </a:p>
        </p:txBody>
      </p:sp>
      <p:sp>
        <p:nvSpPr>
          <p:cNvPr id="28" name="标题 1"/>
          <p:cNvSpPr txBox="1"/>
          <p:nvPr/>
        </p:nvSpPr>
        <p:spPr>
          <a:xfrm>
            <a:off x="10984508" y="5704533"/>
            <a:ext cx="534392" cy="524818"/>
          </a:xfrm>
          <a:prstGeom prst="roundRect">
            <a:avLst>
              <a:gd name="adj" fmla="val 21535"/>
            </a:avLst>
          </a:prstGeom>
          <a:gradFill>
            <a:gsLst>
              <a:gs pos="85000">
                <a:schemeClr val="accent1">
                  <a:alpha val="0"/>
                </a:schemeClr>
              </a:gs>
              <a:gs pos="100000">
                <a:schemeClr val="accent1">
                  <a:lumMod val="20000"/>
                  <a:lumOff val="80000"/>
                </a:schemeClr>
              </a:gs>
            </a:gsLst>
            <a:path path="circle">
              <a:fillToRect l="50000" t="50000" r="50000" b="50000"/>
            </a:path>
            <a:tileRect/>
          </a:gradFill>
          <a:ln w="12700" cap="flat">
            <a:noFill/>
            <a:miter/>
          </a:ln>
          <a:effectLst/>
        </p:spPr>
        <p:txBody>
          <a:bodyPr vert="horz" wrap="square" lIns="91440" tIns="45720" rIns="91440" bIns="45720" rtlCol="0" anchor="ctr"/>
          <a:lstStyle/>
          <a:p>
            <a:pPr algn="ctr">
              <a:lnSpc>
                <a:spcPct val="100000"/>
              </a:lnSpc>
            </a:pPr>
            <a:endParaRPr kumimoji="1" lang="zh-CN" altLang="en-US"/>
          </a:p>
        </p:txBody>
      </p:sp>
      <p:sp>
        <p:nvSpPr>
          <p:cNvPr id="29" name="标题 1"/>
          <p:cNvSpPr txBox="1"/>
          <p:nvPr/>
        </p:nvSpPr>
        <p:spPr>
          <a:xfrm>
            <a:off x="11120270" y="5839748"/>
            <a:ext cx="262868" cy="254388"/>
          </a:xfrm>
          <a:custGeom>
            <a:avLst/>
            <a:gdLst>
              <a:gd name="connsiteX0" fmla="*/ 2136435 w 5834559"/>
              <a:gd name="connsiteY0" fmla="*/ 643126 h 5397372"/>
              <a:gd name="connsiteX1" fmla="*/ 3716657 w 5834559"/>
              <a:gd name="connsiteY1" fmla="*/ 643126 h 5397372"/>
              <a:gd name="connsiteX2" fmla="*/ 3716657 w 5834559"/>
              <a:gd name="connsiteY2" fmla="*/ 1064855 h 5397372"/>
              <a:gd name="connsiteX3" fmla="*/ 2136435 w 5834559"/>
              <a:gd name="connsiteY3" fmla="*/ 1064855 h 5397372"/>
              <a:gd name="connsiteX4" fmla="*/ 693741 w 5834559"/>
              <a:gd name="connsiteY4" fmla="*/ 643126 h 5397372"/>
              <a:gd name="connsiteX5" fmla="*/ 1550121 w 5834559"/>
              <a:gd name="connsiteY5" fmla="*/ 643126 h 5397372"/>
              <a:gd name="connsiteX6" fmla="*/ 1550121 w 5834559"/>
              <a:gd name="connsiteY6" fmla="*/ 1064855 h 5397372"/>
              <a:gd name="connsiteX7" fmla="*/ 693741 w 5834559"/>
              <a:gd name="connsiteY7" fmla="*/ 1064855 h 5397372"/>
              <a:gd name="connsiteX8" fmla="*/ 421729 w 5834559"/>
              <a:gd name="connsiteY8" fmla="*/ 1336867 h 5397372"/>
              <a:gd name="connsiteX9" fmla="*/ 421729 w 5834559"/>
              <a:gd name="connsiteY9" fmla="*/ 2079805 h 5397372"/>
              <a:gd name="connsiteX10" fmla="*/ 5412133 w 5834559"/>
              <a:gd name="connsiteY10" fmla="*/ 2079805 h 5397372"/>
              <a:gd name="connsiteX11" fmla="*/ 5412133 w 5834559"/>
              <a:gd name="connsiteY11" fmla="*/ 1336867 h 5397372"/>
              <a:gd name="connsiteX12" fmla="*/ 5140113 w 5834559"/>
              <a:gd name="connsiteY12" fmla="*/ 1064855 h 5397372"/>
              <a:gd name="connsiteX13" fmla="*/ 4302971 w 5834559"/>
              <a:gd name="connsiteY13" fmla="*/ 1064855 h 5397372"/>
              <a:gd name="connsiteX14" fmla="*/ 4302971 w 5834559"/>
              <a:gd name="connsiteY14" fmla="*/ 643126 h 5397372"/>
              <a:gd name="connsiteX15" fmla="*/ 5140113 w 5834559"/>
              <a:gd name="connsiteY15" fmla="*/ 643126 h 5397372"/>
              <a:gd name="connsiteX16" fmla="*/ 5834559 w 5834559"/>
              <a:gd name="connsiteY16" fmla="*/ 1336867 h 5397372"/>
              <a:gd name="connsiteX17" fmla="*/ 5834559 w 5834559"/>
              <a:gd name="connsiteY17" fmla="*/ 4703631 h 5397372"/>
              <a:gd name="connsiteX18" fmla="*/ 5140818 w 5834559"/>
              <a:gd name="connsiteY18" fmla="*/ 5397372 h 5397372"/>
              <a:gd name="connsiteX19" fmla="*/ 693741 w 5834559"/>
              <a:gd name="connsiteY19" fmla="*/ 5397372 h 5397372"/>
              <a:gd name="connsiteX20" fmla="*/ 0 w 5834559"/>
              <a:gd name="connsiteY20" fmla="*/ 4703631 h 5397372"/>
              <a:gd name="connsiteX21" fmla="*/ 0 w 5834559"/>
              <a:gd name="connsiteY21" fmla="*/ 2501529 h 5397372"/>
              <a:gd name="connsiteX22" fmla="*/ 0 w 5834559"/>
              <a:gd name="connsiteY22" fmla="*/ 2079805 h 5397372"/>
              <a:gd name="connsiteX23" fmla="*/ 0 w 5834559"/>
              <a:gd name="connsiteY23" fmla="*/ 1336867 h 5397372"/>
              <a:gd name="connsiteX24" fmla="*/ 693741 w 5834559"/>
              <a:gd name="connsiteY24" fmla="*/ 643126 h 5397372"/>
              <a:gd name="connsiteX25" fmla="*/ 3997242 w 5834559"/>
              <a:gd name="connsiteY25" fmla="*/ 0 h 5397372"/>
              <a:gd name="connsiteX26" fmla="*/ 4208106 w 5834559"/>
              <a:gd name="connsiteY26" fmla="*/ 210864 h 5397372"/>
              <a:gd name="connsiteX27" fmla="*/ 4208106 w 5834559"/>
              <a:gd name="connsiteY27" fmla="*/ 1506961 h 5397372"/>
              <a:gd name="connsiteX28" fmla="*/ 3997242 w 5834559"/>
              <a:gd name="connsiteY28" fmla="*/ 1718528 h 5397372"/>
              <a:gd name="connsiteX29" fmla="*/ 3786378 w 5834559"/>
              <a:gd name="connsiteY29" fmla="*/ 1507664 h 5397372"/>
              <a:gd name="connsiteX30" fmla="*/ 3786378 w 5834559"/>
              <a:gd name="connsiteY30" fmla="*/ 210864 h 5397372"/>
              <a:gd name="connsiteX31" fmla="*/ 3997242 w 5834559"/>
              <a:gd name="connsiteY31" fmla="*/ 0 h 5397372"/>
              <a:gd name="connsiteX32" fmla="*/ 1836609 w 5834559"/>
              <a:gd name="connsiteY32" fmla="*/ 0 h 5397372"/>
              <a:gd name="connsiteX33" fmla="*/ 2047469 w 5834559"/>
              <a:gd name="connsiteY33" fmla="*/ 210864 h 5397372"/>
              <a:gd name="connsiteX34" fmla="*/ 2047469 w 5834559"/>
              <a:gd name="connsiteY34" fmla="*/ 1506961 h 5397372"/>
              <a:gd name="connsiteX35" fmla="*/ 1836609 w 5834559"/>
              <a:gd name="connsiteY35" fmla="*/ 1718528 h 5397372"/>
              <a:gd name="connsiteX36" fmla="*/ 1625745 w 5834559"/>
              <a:gd name="connsiteY36" fmla="*/ 1507664 h 5397372"/>
              <a:gd name="connsiteX37" fmla="*/ 1625745 w 5834559"/>
              <a:gd name="connsiteY37" fmla="*/ 210864 h 5397372"/>
              <a:gd name="connsiteX38" fmla="*/ 1836609 w 5834559"/>
              <a:gd name="connsiteY38" fmla="*/ 0 h 5397372"/>
            </a:gdLst>
            <a:ahLst/>
            <a:cxnLst/>
            <a:rect l="l" t="t" r="r" b="b"/>
            <a:pathLst>
              <a:path w="5834559" h="5397372">
                <a:moveTo>
                  <a:pt x="2136435" y="643126"/>
                </a:moveTo>
                <a:lnTo>
                  <a:pt x="3716657" y="643126"/>
                </a:lnTo>
                <a:lnTo>
                  <a:pt x="3716657" y="1064855"/>
                </a:lnTo>
                <a:lnTo>
                  <a:pt x="2136435" y="1064855"/>
                </a:lnTo>
                <a:close/>
                <a:moveTo>
                  <a:pt x="693741" y="643126"/>
                </a:moveTo>
                <a:lnTo>
                  <a:pt x="1550121" y="643126"/>
                </a:lnTo>
                <a:lnTo>
                  <a:pt x="1550121" y="1064855"/>
                </a:lnTo>
                <a:lnTo>
                  <a:pt x="693741" y="1064855"/>
                </a:lnTo>
                <a:cubicBezTo>
                  <a:pt x="543320" y="1064855"/>
                  <a:pt x="421729" y="1187151"/>
                  <a:pt x="421729" y="1336867"/>
                </a:cubicBezTo>
                <a:lnTo>
                  <a:pt x="421729" y="2079805"/>
                </a:lnTo>
                <a:lnTo>
                  <a:pt x="5412133" y="2079805"/>
                </a:lnTo>
                <a:lnTo>
                  <a:pt x="5412133" y="1336867"/>
                </a:lnTo>
                <a:cubicBezTo>
                  <a:pt x="5412133" y="1186446"/>
                  <a:pt x="5289830" y="1064855"/>
                  <a:pt x="5140113" y="1064855"/>
                </a:cubicBezTo>
                <a:lnTo>
                  <a:pt x="4302971" y="1064855"/>
                </a:lnTo>
                <a:lnTo>
                  <a:pt x="4302971" y="643126"/>
                </a:lnTo>
                <a:lnTo>
                  <a:pt x="5140113" y="643126"/>
                </a:lnTo>
                <a:cubicBezTo>
                  <a:pt x="5523184" y="643126"/>
                  <a:pt x="5833854" y="953797"/>
                  <a:pt x="5834559" y="1336867"/>
                </a:cubicBezTo>
                <a:lnTo>
                  <a:pt x="5834559" y="4703631"/>
                </a:lnTo>
                <a:cubicBezTo>
                  <a:pt x="5834559" y="5085292"/>
                  <a:pt x="5522479" y="5397372"/>
                  <a:pt x="5140818" y="5397372"/>
                </a:cubicBezTo>
                <a:lnTo>
                  <a:pt x="693741" y="5397372"/>
                </a:lnTo>
                <a:cubicBezTo>
                  <a:pt x="312080" y="5397372"/>
                  <a:pt x="0" y="5085292"/>
                  <a:pt x="0" y="4703631"/>
                </a:cubicBezTo>
                <a:lnTo>
                  <a:pt x="0" y="2501529"/>
                </a:lnTo>
                <a:lnTo>
                  <a:pt x="0" y="2079805"/>
                </a:lnTo>
                <a:lnTo>
                  <a:pt x="0" y="1336867"/>
                </a:lnTo>
                <a:cubicBezTo>
                  <a:pt x="0" y="953797"/>
                  <a:pt x="310671" y="643126"/>
                  <a:pt x="693741" y="643126"/>
                </a:cubicBezTo>
                <a:close/>
                <a:moveTo>
                  <a:pt x="3997242" y="0"/>
                </a:moveTo>
                <a:cubicBezTo>
                  <a:pt x="4113920" y="0"/>
                  <a:pt x="4208106" y="94186"/>
                  <a:pt x="4208106" y="210864"/>
                </a:cubicBezTo>
                <a:lnTo>
                  <a:pt x="4208106" y="1506961"/>
                </a:lnTo>
                <a:cubicBezTo>
                  <a:pt x="4208106" y="1623639"/>
                  <a:pt x="4113920" y="1718528"/>
                  <a:pt x="3997242" y="1718528"/>
                </a:cubicBezTo>
                <a:cubicBezTo>
                  <a:pt x="3880564" y="1718528"/>
                  <a:pt x="3786378" y="1624342"/>
                  <a:pt x="3786378" y="1507664"/>
                </a:cubicBezTo>
                <a:lnTo>
                  <a:pt x="3786378" y="210864"/>
                </a:lnTo>
                <a:cubicBezTo>
                  <a:pt x="3786378" y="94186"/>
                  <a:pt x="3880564" y="0"/>
                  <a:pt x="3997242" y="0"/>
                </a:cubicBezTo>
                <a:close/>
                <a:moveTo>
                  <a:pt x="1836609" y="0"/>
                </a:moveTo>
                <a:cubicBezTo>
                  <a:pt x="1953287" y="0"/>
                  <a:pt x="2047469" y="94186"/>
                  <a:pt x="2047469" y="210864"/>
                </a:cubicBezTo>
                <a:lnTo>
                  <a:pt x="2047469" y="1506961"/>
                </a:lnTo>
                <a:cubicBezTo>
                  <a:pt x="2047469" y="1623639"/>
                  <a:pt x="1953287" y="1718528"/>
                  <a:pt x="1836609" y="1718528"/>
                </a:cubicBezTo>
                <a:cubicBezTo>
                  <a:pt x="1719932" y="1718528"/>
                  <a:pt x="1625745" y="1624342"/>
                  <a:pt x="1625745" y="1507664"/>
                </a:cubicBezTo>
                <a:lnTo>
                  <a:pt x="1625745" y="210864"/>
                </a:lnTo>
                <a:cubicBezTo>
                  <a:pt x="1625745" y="94186"/>
                  <a:pt x="1719932" y="0"/>
                  <a:pt x="1836609" y="0"/>
                </a:cubicBezTo>
                <a:close/>
              </a:path>
            </a:pathLst>
          </a:custGeom>
          <a:solidFill>
            <a:srgbClr val="FFFFFF">
              <a:alpha val="100000"/>
            </a:srgbClr>
          </a:solidFill>
          <a:ln w="1860" cap="flat">
            <a:noFill/>
            <a:miter/>
          </a:ln>
        </p:spPr>
        <p:txBody>
          <a:bodyPr vert="horz" wrap="square" lIns="91440" tIns="45720" rIns="91440" bIns="45720" rtlCol="0" anchor="ctr"/>
          <a:lstStyle/>
          <a:p>
            <a:pPr algn="l">
              <a:lnSpc>
                <a:spcPct val="110000"/>
              </a:lnSpc>
            </a:pPr>
            <a:endParaRPr kumimoji="1" lang="zh-CN" altLang="en-US"/>
          </a:p>
        </p:txBody>
      </p:sp>
      <p:sp>
        <p:nvSpPr>
          <p:cNvPr id="30" name="标题 1"/>
          <p:cNvSpPr txBox="1"/>
          <p:nvPr/>
        </p:nvSpPr>
        <p:spPr>
          <a:xfrm>
            <a:off x="1057442" y="6116804"/>
            <a:ext cx="6287421" cy="8256"/>
          </a:xfrm>
          <a:prstGeom prst="roundRect">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1" name="标题 1"/>
          <p:cNvSpPr txBox="1"/>
          <p:nvPr/>
        </p:nvSpPr>
        <p:spPr>
          <a:xfrm>
            <a:off x="663674" y="6006164"/>
            <a:ext cx="431956" cy="229536"/>
          </a:xfrm>
          <a:custGeom>
            <a:avLst/>
            <a:gdLst>
              <a:gd name="connsiteX0" fmla="*/ 258232 w 431956"/>
              <a:gd name="connsiteY0" fmla="*/ 0 h 229536"/>
              <a:gd name="connsiteX1" fmla="*/ 345094 w 431956"/>
              <a:gd name="connsiteY1" fmla="*/ 0 h 229536"/>
              <a:gd name="connsiteX2" fmla="*/ 431956 w 431956"/>
              <a:gd name="connsiteY2" fmla="*/ 114768 h 229536"/>
              <a:gd name="connsiteX3" fmla="*/ 345094 w 431956"/>
              <a:gd name="connsiteY3" fmla="*/ 229536 h 229536"/>
              <a:gd name="connsiteX4" fmla="*/ 258232 w 431956"/>
              <a:gd name="connsiteY4" fmla="*/ 229536 h 229536"/>
              <a:gd name="connsiteX5" fmla="*/ 345094 w 431956"/>
              <a:gd name="connsiteY5" fmla="*/ 114768 h 229536"/>
              <a:gd name="connsiteX6" fmla="*/ 129116 w 431956"/>
              <a:gd name="connsiteY6" fmla="*/ 0 h 229536"/>
              <a:gd name="connsiteX7" fmla="*/ 215978 w 431956"/>
              <a:gd name="connsiteY7" fmla="*/ 0 h 229536"/>
              <a:gd name="connsiteX8" fmla="*/ 302840 w 431956"/>
              <a:gd name="connsiteY8" fmla="*/ 114768 h 229536"/>
              <a:gd name="connsiteX9" fmla="*/ 215978 w 431956"/>
              <a:gd name="connsiteY9" fmla="*/ 229536 h 229536"/>
              <a:gd name="connsiteX10" fmla="*/ 129116 w 431956"/>
              <a:gd name="connsiteY10" fmla="*/ 229536 h 229536"/>
              <a:gd name="connsiteX11" fmla="*/ 215978 w 431956"/>
              <a:gd name="connsiteY11" fmla="*/ 114768 h 229536"/>
              <a:gd name="connsiteX12" fmla="*/ 0 w 431956"/>
              <a:gd name="connsiteY12" fmla="*/ 0 h 229536"/>
              <a:gd name="connsiteX13" fmla="*/ 86862 w 431956"/>
              <a:gd name="connsiteY13" fmla="*/ 0 h 229536"/>
              <a:gd name="connsiteX14" fmla="*/ 173724 w 431956"/>
              <a:gd name="connsiteY14" fmla="*/ 114768 h 229536"/>
              <a:gd name="connsiteX15" fmla="*/ 86862 w 431956"/>
              <a:gd name="connsiteY15" fmla="*/ 229536 h 229536"/>
              <a:gd name="connsiteX16" fmla="*/ 0 w 431956"/>
              <a:gd name="connsiteY16" fmla="*/ 229536 h 229536"/>
              <a:gd name="connsiteX17" fmla="*/ 86862 w 431956"/>
              <a:gd name="connsiteY17" fmla="*/ 114768 h 229536"/>
            </a:gdLst>
            <a:ahLst/>
            <a:cxnLst/>
            <a:rect l="l" t="t" r="r" b="b"/>
            <a:pathLst>
              <a:path w="431956" h="229536">
                <a:moveTo>
                  <a:pt x="258232" y="0"/>
                </a:moveTo>
                <a:lnTo>
                  <a:pt x="345094" y="0"/>
                </a:lnTo>
                <a:lnTo>
                  <a:pt x="431956" y="114768"/>
                </a:lnTo>
                <a:lnTo>
                  <a:pt x="345094" y="229536"/>
                </a:lnTo>
                <a:lnTo>
                  <a:pt x="258232" y="229536"/>
                </a:lnTo>
                <a:lnTo>
                  <a:pt x="345094" y="114768"/>
                </a:lnTo>
                <a:close/>
                <a:moveTo>
                  <a:pt x="129116" y="0"/>
                </a:moveTo>
                <a:lnTo>
                  <a:pt x="215978" y="0"/>
                </a:lnTo>
                <a:lnTo>
                  <a:pt x="302840" y="114768"/>
                </a:lnTo>
                <a:lnTo>
                  <a:pt x="215978" y="229536"/>
                </a:lnTo>
                <a:lnTo>
                  <a:pt x="129116" y="229536"/>
                </a:lnTo>
                <a:lnTo>
                  <a:pt x="215978" y="114768"/>
                </a:lnTo>
                <a:close/>
                <a:moveTo>
                  <a:pt x="0" y="0"/>
                </a:moveTo>
                <a:lnTo>
                  <a:pt x="86862" y="0"/>
                </a:lnTo>
                <a:lnTo>
                  <a:pt x="173724" y="114768"/>
                </a:lnTo>
                <a:lnTo>
                  <a:pt x="86862" y="229536"/>
                </a:lnTo>
                <a:lnTo>
                  <a:pt x="0" y="229536"/>
                </a:lnTo>
                <a:lnTo>
                  <a:pt x="86862" y="114768"/>
                </a:lnTo>
                <a:close/>
              </a:path>
            </a:pathLst>
          </a:custGeom>
          <a:solidFill>
            <a:schemeClr val="accent1"/>
          </a:solidFill>
          <a:ln w="12700" cap="sq">
            <a:noFill/>
            <a:miter/>
          </a:ln>
          <a:effectLst>
            <a:outerShdw blurRad="101600" dist="38100" dir="10800000" algn="r" rotWithShape="0">
              <a:schemeClr val="tx1">
                <a:lumMod val="85000"/>
                <a:lumOff val="15000"/>
                <a:alpha val="35000"/>
              </a:schemeClr>
            </a:outerShdw>
          </a:effectLst>
        </p:spPr>
        <p:txBody>
          <a:bodyPr vert="horz" wrap="square" lIns="91440" tIns="45720" rIns="91440" bIns="45720" rtlCol="0" anchor="ctr"/>
          <a:lstStyle/>
          <a:p>
            <a:pPr algn="ctr">
              <a:lnSpc>
                <a:spcPct val="110000"/>
              </a:lnSpc>
            </a:pPr>
            <a:endParaRPr kumimoji="1" lang="zh-CN" altLang="en-US"/>
          </a:p>
        </p:txBody>
      </p:sp>
      <p:sp>
        <p:nvSpPr>
          <p:cNvPr id="32" name="标题 1"/>
          <p:cNvSpPr txBox="1"/>
          <p:nvPr/>
        </p:nvSpPr>
        <p:spPr>
          <a:xfrm>
            <a:off x="6467440" y="1835105"/>
            <a:ext cx="5092700" cy="3459108"/>
          </a:xfrm>
          <a:prstGeom prst="roundRect">
            <a:avLst>
              <a:gd name="adj" fmla="val 2422"/>
            </a:avLst>
          </a:prstGeom>
          <a:solidFill>
            <a:schemeClr val="accent2"/>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3" name="标题 1"/>
          <p:cNvSpPr txBox="1"/>
          <p:nvPr/>
        </p:nvSpPr>
        <p:spPr>
          <a:xfrm>
            <a:off x="6426200" y="1858075"/>
            <a:ext cx="5092700" cy="3459108"/>
          </a:xfrm>
          <a:prstGeom prst="roundRect">
            <a:avLst>
              <a:gd name="adj" fmla="val 2422"/>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4" name="标题 1"/>
          <p:cNvSpPr txBox="1"/>
          <p:nvPr/>
        </p:nvSpPr>
        <p:spPr>
          <a:xfrm>
            <a:off x="888036" y="1918299"/>
            <a:ext cx="5117375" cy="2098388"/>
          </a:xfrm>
          <a:prstGeom prst="rect">
            <a:avLst/>
          </a:prstGeom>
          <a:noFill/>
          <a:ln>
            <a:noFill/>
          </a:ln>
        </p:spPr>
        <p:txBody>
          <a:bodyPr vert="horz" wrap="square" lIns="0" tIns="0" rIns="0" bIns="0" rtlCol="0" anchor="ctr"/>
          <a:lstStyle/>
          <a:p>
            <a:pPr algn="l">
              <a:lnSpc>
                <a:spcPct val="130000"/>
              </a:lnSpc>
            </a:pPr>
            <a:r>
              <a:rPr kumimoji="1" lang="zh-CN" altLang="en-US" sz="4300" dirty="0">
                <a:ln w="12700">
                  <a:noFill/>
                </a:ln>
                <a:solidFill>
                  <a:srgbClr val="FFFFFF">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项目二</a:t>
            </a:r>
            <a:endParaRPr kumimoji="1" lang="en-US" altLang="zh-CN" sz="4300" dirty="0">
              <a:ln w="12700">
                <a:noFill/>
              </a:ln>
              <a:solidFill>
                <a:srgbClr val="FFFFFF">
                  <a:alpha val="100000"/>
                </a:srgbClr>
              </a:solidFill>
              <a:latin typeface="Source Han Sans CN Bold Bold" panose="020B0800000000000000" charset="-122"/>
              <a:ea typeface="Source Han Sans CN Bold Bold" panose="020B0800000000000000" charset="-122"/>
              <a:cs typeface="Source Han Sans CN Bold Bold" panose="020B0800000000000000" charset="-122"/>
            </a:endParaRPr>
          </a:p>
          <a:p>
            <a:pPr algn="l">
              <a:lnSpc>
                <a:spcPct val="130000"/>
              </a:lnSpc>
            </a:pPr>
            <a:r>
              <a:rPr kumimoji="1" lang="zh-CN" altLang="en-US" sz="4300" dirty="0">
                <a:ln w="12700">
                  <a:noFill/>
                </a:ln>
                <a:solidFill>
                  <a:srgbClr val="FFFFFF">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企业</a:t>
            </a:r>
            <a:r>
              <a:rPr kumimoji="1" lang="en-US" altLang="zh-CN" sz="4300" dirty="0" err="1">
                <a:ln w="12700">
                  <a:noFill/>
                </a:ln>
                <a:solidFill>
                  <a:srgbClr val="FFFFFF">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法律制度</a:t>
            </a:r>
            <a:endParaRPr kumimoji="1" lang="zh-CN" altLang="en-US" dirty="0"/>
          </a:p>
        </p:txBody>
      </p:sp>
      <p:sp>
        <p:nvSpPr>
          <p:cNvPr id="35" name="标题 1"/>
          <p:cNvSpPr txBox="1"/>
          <p:nvPr/>
        </p:nvSpPr>
        <p:spPr>
          <a:xfrm>
            <a:off x="10825642" y="1285827"/>
            <a:ext cx="693258" cy="130222"/>
          </a:xfrm>
          <a:prstGeom prst="roundRect">
            <a:avLst>
              <a:gd name="adj" fmla="val 50000"/>
            </a:avLst>
          </a:prstGeom>
          <a:gradFill>
            <a:gsLst>
              <a:gs pos="10000">
                <a:schemeClr val="accent1"/>
              </a:gs>
              <a:gs pos="100000">
                <a:schemeClr val="accent1">
                  <a:lumMod val="60000"/>
                  <a:lumOff val="40000"/>
                </a:schemeClr>
              </a:gs>
            </a:gsLst>
            <a:lin ang="18900000" scaled="0"/>
          </a:gra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6" name="标题 1"/>
          <p:cNvSpPr txBox="1"/>
          <p:nvPr/>
        </p:nvSpPr>
        <p:spPr>
          <a:xfrm>
            <a:off x="9996622" y="1285827"/>
            <a:ext cx="693258" cy="130222"/>
          </a:xfrm>
          <a:prstGeom prst="roundRect">
            <a:avLst>
              <a:gd name="adj" fmla="val 50000"/>
            </a:avLst>
          </a:prstGeom>
          <a:noFill/>
          <a:ln w="12700" cap="sq">
            <a:solidFill>
              <a:schemeClr val="accent1"/>
            </a:solidFill>
            <a:miter/>
          </a:ln>
        </p:spPr>
        <p:txBody>
          <a:bodyPr vert="horz" wrap="square" lIns="91440" tIns="45720" rIns="91440" bIns="45720" rtlCol="0" anchor="ctr"/>
          <a:lstStyle/>
          <a:p>
            <a:pPr algn="ctr">
              <a:lnSpc>
                <a:spcPct val="110000"/>
              </a:lnSpc>
            </a:pPr>
            <a:endParaRPr kumimoji="1" lang="zh-CN" altLang="en-US"/>
          </a:p>
        </p:txBody>
      </p:sp>
      <p:sp>
        <p:nvSpPr>
          <p:cNvPr id="37" name="标题 1"/>
          <p:cNvSpPr txBox="1"/>
          <p:nvPr/>
        </p:nvSpPr>
        <p:spPr>
          <a:xfrm flipH="1" flipV="1">
            <a:off x="7298333" y="6083166"/>
            <a:ext cx="78380" cy="78380"/>
          </a:xfrm>
          <a:prstGeom prst="ellipse">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pic>
        <p:nvPicPr>
          <p:cNvPr id="38" name="图片"/>
          <p:cNvPicPr>
            <a:picLocks noChangeAspect="1"/>
          </p:cNvPicPr>
          <p:nvPr/>
        </p:nvPicPr>
        <p:blipFill>
          <a:blip r:embed="rId2"/>
          <a:srcRect l="7365" t="19013" r="5995" b="23271"/>
          <a:stretch>
            <a:fillRect/>
          </a:stretch>
        </p:blipFill>
        <p:spPr>
          <a:xfrm>
            <a:off x="6510410" y="1925540"/>
            <a:ext cx="4920553" cy="3277880"/>
          </a:xfrm>
          <a:custGeom>
            <a:avLst/>
            <a:gdLst>
              <a:gd name="connsiteX0" fmla="*/ 0 w 4920553"/>
              <a:gd name="connsiteY0" fmla="*/ 0 h 3277880"/>
              <a:gd name="connsiteX1" fmla="*/ 4920553 w 4920553"/>
              <a:gd name="connsiteY1" fmla="*/ 0 h 3277880"/>
              <a:gd name="connsiteX2" fmla="*/ 4920553 w 4920553"/>
              <a:gd name="connsiteY2" fmla="*/ 3277880 h 3277880"/>
              <a:gd name="connsiteX3" fmla="*/ 0 w 4920553"/>
              <a:gd name="connsiteY3" fmla="*/ 3277880 h 3277880"/>
              <a:gd name="connsiteX4" fmla="*/ 0 w 4920553"/>
              <a:gd name="connsiteY4" fmla="*/ 0 h 3277880"/>
            </a:gdLst>
            <a:ahLst/>
            <a:cxnLst/>
            <a:rect l="l" t="t" r="r" b="b"/>
            <a:pathLst>
              <a:path w="4920553" h="3277880">
                <a:moveTo>
                  <a:pt x="0" y="0"/>
                </a:moveTo>
                <a:lnTo>
                  <a:pt x="4920553" y="0"/>
                </a:lnTo>
                <a:lnTo>
                  <a:pt x="4920553" y="3277880"/>
                </a:lnTo>
                <a:lnTo>
                  <a:pt x="0" y="3277880"/>
                </a:lnTo>
                <a:lnTo>
                  <a:pt x="0" y="0"/>
                </a:lnTo>
                <a:close/>
              </a:path>
            </a:pathLst>
          </a:custGeom>
          <a:noFill/>
          <a:ln>
            <a:noFill/>
          </a:ln>
        </p:spPr>
      </p:pic>
      <p:sp>
        <p:nvSpPr>
          <p:cNvPr id="39" name="标题 1"/>
          <p:cNvSpPr txBox="1"/>
          <p:nvPr/>
        </p:nvSpPr>
        <p:spPr>
          <a:xfrm>
            <a:off x="6510410" y="1925540"/>
            <a:ext cx="4920553" cy="3277880"/>
          </a:xfrm>
          <a:prstGeom prst="rect">
            <a:avLst/>
          </a:prstGeom>
          <a:gradFill>
            <a:gsLst>
              <a:gs pos="85000">
                <a:schemeClr val="bg1">
                  <a:alpha val="0"/>
                </a:schemeClr>
              </a:gs>
              <a:gs pos="100000">
                <a:schemeClr val="bg1">
                  <a:alpha val="60000"/>
                </a:schemeClr>
              </a:gs>
            </a:gsLst>
            <a:path path="circle">
              <a:fillToRect l="50000" t="50000" r="50000" b="50000"/>
            </a:path>
            <a:tileRect/>
          </a:gradFill>
          <a:ln w="12700" cap="flat">
            <a:noFill/>
            <a:miter/>
          </a:ln>
          <a:effectLst/>
        </p:spPr>
        <p:txBody>
          <a:bodyPr vert="horz" wrap="square" lIns="91440" tIns="45720" rIns="91440" bIns="45720" rtlCol="0" anchor="ctr"/>
          <a:lstStyle/>
          <a:p>
            <a:pPr algn="ctr">
              <a:lnSpc>
                <a:spcPct val="110000"/>
              </a:lnSpc>
            </a:pPr>
            <a:endParaRPr kumimoji="1" lang="zh-CN" altLang="en-US"/>
          </a:p>
        </p:txBody>
      </p:sp>
      <p:sp>
        <p:nvSpPr>
          <p:cNvPr id="41" name="标题 1"/>
          <p:cNvSpPr txBox="1"/>
          <p:nvPr/>
        </p:nvSpPr>
        <p:spPr>
          <a:xfrm rot="-10800000">
            <a:off x="10689880" y="4553805"/>
            <a:ext cx="927100" cy="839210"/>
          </a:xfrm>
          <a:prstGeom prst="diagStripe">
            <a:avLst>
              <a:gd name="adj" fmla="val 19733"/>
            </a:avLst>
          </a:prstGeom>
          <a:gradFill>
            <a:gsLst>
              <a:gs pos="0">
                <a:schemeClr val="accent2">
                  <a:lumMod val="75000"/>
                </a:schemeClr>
              </a:gs>
              <a:gs pos="59000">
                <a:schemeClr val="accent2"/>
              </a:gs>
            </a:gsLst>
            <a:lin ang="5400000" scaled="0"/>
          </a:gradFill>
          <a:ln w="12700" cap="sq">
            <a:noFill/>
            <a:miter/>
          </a:ln>
          <a:effectLst>
            <a:outerShdw blurRad="101600" dist="38100" dir="13500000" algn="br" rotWithShape="0">
              <a:schemeClr val="tx1">
                <a:lumMod val="85000"/>
                <a:lumOff val="15000"/>
                <a:alpha val="40000"/>
              </a:schemeClr>
            </a:outerShdw>
          </a:effectLst>
        </p:spPr>
        <p:txBody>
          <a:bodyPr vert="horz" wrap="square" lIns="91440" tIns="45720" rIns="91440" bIns="45720" rtlCol="0" anchor="ctr"/>
          <a:lstStyle/>
          <a:p>
            <a:pPr algn="ctr">
              <a:lnSpc>
                <a:spcPct val="110000"/>
              </a:lnSpc>
            </a:pPr>
            <a:endParaRPr kumimoji="1" lang="zh-CN" altLang="en-US"/>
          </a:p>
        </p:txBody>
      </p:sp>
      <p:sp>
        <p:nvSpPr>
          <p:cNvPr id="42" name="标题 1"/>
          <p:cNvSpPr txBox="1"/>
          <p:nvPr/>
        </p:nvSpPr>
        <p:spPr>
          <a:xfrm rot="5400000" flipH="1">
            <a:off x="11519198" y="4509755"/>
            <a:ext cx="138724" cy="56840"/>
          </a:xfrm>
          <a:prstGeom prst="triangle">
            <a:avLst>
              <a:gd name="adj" fmla="val 37500"/>
            </a:avLst>
          </a:prstGeom>
          <a:solidFill>
            <a:schemeClr val="accent2"/>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43" name="标题 1"/>
          <p:cNvSpPr txBox="1"/>
          <p:nvPr/>
        </p:nvSpPr>
        <p:spPr>
          <a:xfrm rot="10800000" flipH="1">
            <a:off x="10583863" y="5317093"/>
            <a:ext cx="190132" cy="75921"/>
          </a:xfrm>
          <a:prstGeom prst="triangle">
            <a:avLst>
              <a:gd name="adj" fmla="val 55501"/>
            </a:avLst>
          </a:prstGeom>
          <a:solidFill>
            <a:schemeClr val="accent2"/>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44" name="标题 1"/>
          <p:cNvSpPr txBox="1"/>
          <p:nvPr/>
        </p:nvSpPr>
        <p:spPr>
          <a:xfrm>
            <a:off x="6369360" y="1780949"/>
            <a:ext cx="927100" cy="839210"/>
          </a:xfrm>
          <a:prstGeom prst="diagStripe">
            <a:avLst>
              <a:gd name="adj" fmla="val 19733"/>
            </a:avLst>
          </a:prstGeom>
          <a:gradFill>
            <a:gsLst>
              <a:gs pos="61000">
                <a:schemeClr val="accent1"/>
              </a:gs>
              <a:gs pos="100000">
                <a:schemeClr val="accent1">
                  <a:lumMod val="60000"/>
                  <a:lumOff val="40000"/>
                </a:schemeClr>
              </a:gs>
            </a:gsLst>
            <a:lin ang="5400000" scaled="0"/>
          </a:gradFill>
          <a:ln w="12700" cap="sq">
            <a:noFill/>
            <a:miter/>
          </a:ln>
          <a:effectLst>
            <a:outerShdw blurRad="101600" dist="38100" dir="2700000" algn="tl" rotWithShape="0">
              <a:schemeClr val="tx1">
                <a:lumMod val="85000"/>
                <a:lumOff val="15000"/>
                <a:alpha val="40000"/>
              </a:schemeClr>
            </a:outerShdw>
          </a:effectLst>
        </p:spPr>
        <p:txBody>
          <a:bodyPr vert="horz" wrap="square" lIns="91440" tIns="45720" rIns="91440" bIns="45720" rtlCol="0" anchor="ctr"/>
          <a:lstStyle/>
          <a:p>
            <a:pPr algn="ctr">
              <a:lnSpc>
                <a:spcPct val="110000"/>
              </a:lnSpc>
            </a:pPr>
            <a:endParaRPr kumimoji="1" lang="zh-CN" altLang="en-US"/>
          </a:p>
        </p:txBody>
      </p:sp>
      <p:sp>
        <p:nvSpPr>
          <p:cNvPr id="45" name="标题 1"/>
          <p:cNvSpPr txBox="1"/>
          <p:nvPr/>
        </p:nvSpPr>
        <p:spPr>
          <a:xfrm>
            <a:off x="7231063" y="1780949"/>
            <a:ext cx="127000" cy="54156"/>
          </a:xfrm>
          <a:prstGeom prst="triangle">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46" name="标题 1"/>
          <p:cNvSpPr txBox="1"/>
          <p:nvPr/>
        </p:nvSpPr>
        <p:spPr>
          <a:xfrm rot="16200000">
            <a:off x="6335622" y="2604170"/>
            <a:ext cx="127000" cy="54156"/>
          </a:xfrm>
          <a:prstGeom prst="triangle">
            <a:avLst>
              <a:gd name="adj" fmla="val 62500"/>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txBox="1"/>
          <p:nvPr/>
        </p:nvSpPr>
        <p:spPr>
          <a:xfrm>
            <a:off x="0" y="0"/>
            <a:ext cx="12192000" cy="6858000"/>
          </a:xfrm>
          <a:prstGeom prst="rect">
            <a:avLst/>
          </a:prstGeom>
          <a:gradFill>
            <a:gsLst>
              <a:gs pos="0">
                <a:schemeClr val="accent1">
                  <a:lumMod val="20000"/>
                  <a:lumOff val="80000"/>
                  <a:alpha val="38000"/>
                </a:schemeClr>
              </a:gs>
              <a:gs pos="100000">
                <a:schemeClr val="bg1">
                  <a:alpha val="32000"/>
                </a:schemeClr>
              </a:gs>
            </a:gsLst>
            <a:lin ang="16200000" scaled="0"/>
          </a:gra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 name="标题 1"/>
          <p:cNvSpPr txBox="1"/>
          <p:nvPr/>
        </p:nvSpPr>
        <p:spPr>
          <a:xfrm flipH="1">
            <a:off x="9071810" y="4056713"/>
            <a:ext cx="3120189" cy="2802906"/>
          </a:xfrm>
          <a:custGeom>
            <a:avLst/>
            <a:gdLst>
              <a:gd name="connsiteX0" fmla="*/ 1975520 w 5036024"/>
              <a:gd name="connsiteY0" fmla="*/ 0 h 4523924"/>
              <a:gd name="connsiteX1" fmla="*/ 5036024 w 5036024"/>
              <a:gd name="connsiteY1" fmla="*/ 3060504 h 4523924"/>
              <a:gd name="connsiteX2" fmla="*/ 4666638 w 5036024"/>
              <a:gd name="connsiteY2" fmla="*/ 4519322 h 4523924"/>
              <a:gd name="connsiteX3" fmla="*/ 4663843 w 5036024"/>
              <a:gd name="connsiteY3" fmla="*/ 4523924 h 4523924"/>
              <a:gd name="connsiteX4" fmla="*/ 0 w 5036024"/>
              <a:gd name="connsiteY4" fmla="*/ 4523924 h 4523924"/>
              <a:gd name="connsiteX5" fmla="*/ 0 w 5036024"/>
              <a:gd name="connsiteY5" fmla="*/ 725005 h 4523924"/>
              <a:gd name="connsiteX6" fmla="*/ 28755 w 5036024"/>
              <a:gd name="connsiteY6" fmla="*/ 698870 h 4523924"/>
              <a:gd name="connsiteX7" fmla="*/ 1975520 w 5036024"/>
              <a:gd name="connsiteY7" fmla="*/ 0 h 4523924"/>
            </a:gdLst>
            <a:ahLst/>
            <a:cxnLst/>
            <a:rect l="l" t="t" r="r" b="b"/>
            <a:pathLst>
              <a:path w="5036024" h="4523924">
                <a:moveTo>
                  <a:pt x="1975520" y="0"/>
                </a:moveTo>
                <a:cubicBezTo>
                  <a:pt x="3665790" y="0"/>
                  <a:pt x="5036024" y="1370234"/>
                  <a:pt x="5036024" y="3060504"/>
                </a:cubicBezTo>
                <a:cubicBezTo>
                  <a:pt x="5036024" y="3588714"/>
                  <a:pt x="4902212" y="4085670"/>
                  <a:pt x="4666638" y="4519322"/>
                </a:cubicBezTo>
                <a:lnTo>
                  <a:pt x="4663843" y="4523924"/>
                </a:lnTo>
                <a:lnTo>
                  <a:pt x="0" y="4523924"/>
                </a:lnTo>
                <a:lnTo>
                  <a:pt x="0" y="725005"/>
                </a:lnTo>
                <a:lnTo>
                  <a:pt x="28755" y="698870"/>
                </a:lnTo>
                <a:cubicBezTo>
                  <a:pt x="557791" y="262272"/>
                  <a:pt x="1236027" y="0"/>
                  <a:pt x="1975520" y="0"/>
                </a:cubicBezTo>
                <a:close/>
              </a:path>
            </a:pathLst>
          </a:custGeom>
          <a:solidFill>
            <a:schemeClr val="accent2">
              <a:alpha val="20000"/>
            </a:schemeClr>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4" name="标题 1"/>
          <p:cNvSpPr txBox="1"/>
          <p:nvPr/>
        </p:nvSpPr>
        <p:spPr>
          <a:xfrm>
            <a:off x="632461" y="1153622"/>
            <a:ext cx="3381999" cy="2325552"/>
          </a:xfrm>
          <a:prstGeom prst="roundRect">
            <a:avLst>
              <a:gd name="adj" fmla="val 4745"/>
            </a:avLst>
          </a:prstGeom>
          <a:solidFill>
            <a:schemeClr val="bg1"/>
          </a:solidFill>
          <a:ln w="12700" cap="sq">
            <a:noFill/>
            <a:miter/>
          </a:ln>
          <a:effectLst>
            <a:outerShdw blurRad="63500" sx="102000" sy="102000" algn="ctr" rotWithShape="0">
              <a:schemeClr val="bg1">
                <a:lumMod val="65000"/>
                <a:alpha val="40000"/>
              </a:schemeClr>
            </a:outerShdw>
          </a:effectLst>
        </p:spPr>
        <p:txBody>
          <a:bodyPr vert="horz" wrap="square" lIns="91440" tIns="45720" rIns="91440" bIns="45720" rtlCol="0" anchor="ctr"/>
          <a:lstStyle/>
          <a:p>
            <a:pPr algn="l">
              <a:lnSpc>
                <a:spcPct val="100000"/>
              </a:lnSpc>
            </a:pPr>
            <a:endParaRPr kumimoji="1" lang="zh-CN" altLang="en-US"/>
          </a:p>
        </p:txBody>
      </p:sp>
      <p:sp>
        <p:nvSpPr>
          <p:cNvPr id="5" name="标题 1"/>
          <p:cNvSpPr txBox="1"/>
          <p:nvPr/>
        </p:nvSpPr>
        <p:spPr>
          <a:xfrm>
            <a:off x="4377855" y="1153622"/>
            <a:ext cx="3381999" cy="2325552"/>
          </a:xfrm>
          <a:prstGeom prst="roundRect">
            <a:avLst>
              <a:gd name="adj" fmla="val 4745"/>
            </a:avLst>
          </a:prstGeom>
          <a:solidFill>
            <a:schemeClr val="bg1"/>
          </a:solidFill>
          <a:ln w="12700" cap="sq">
            <a:noFill/>
            <a:miter/>
          </a:ln>
          <a:effectLst>
            <a:outerShdw blurRad="63500" sx="102000" sy="102000" algn="ctr" rotWithShape="0">
              <a:schemeClr val="bg1">
                <a:lumMod val="65000"/>
                <a:alpha val="40000"/>
              </a:schemeClr>
            </a:outerShdw>
          </a:effectLst>
        </p:spPr>
        <p:txBody>
          <a:bodyPr vert="horz" wrap="square" lIns="91440" tIns="45720" rIns="91440" bIns="45720" rtlCol="0" anchor="ctr"/>
          <a:lstStyle/>
          <a:p>
            <a:pPr algn="l">
              <a:lnSpc>
                <a:spcPct val="100000"/>
              </a:lnSpc>
            </a:pPr>
            <a:endParaRPr kumimoji="1" lang="zh-CN" altLang="en-US"/>
          </a:p>
        </p:txBody>
      </p:sp>
      <p:sp>
        <p:nvSpPr>
          <p:cNvPr id="6" name="标题 1"/>
          <p:cNvSpPr txBox="1"/>
          <p:nvPr/>
        </p:nvSpPr>
        <p:spPr>
          <a:xfrm>
            <a:off x="660400" y="3864430"/>
            <a:ext cx="3381999" cy="2325552"/>
          </a:xfrm>
          <a:prstGeom prst="roundRect">
            <a:avLst>
              <a:gd name="adj" fmla="val 4745"/>
            </a:avLst>
          </a:prstGeom>
          <a:solidFill>
            <a:schemeClr val="bg1"/>
          </a:solidFill>
          <a:ln w="12700" cap="sq">
            <a:noFill/>
            <a:miter/>
          </a:ln>
          <a:effectLst>
            <a:outerShdw blurRad="63500" sx="102000" sy="102000" algn="ctr" rotWithShape="0">
              <a:schemeClr val="bg1">
                <a:lumMod val="65000"/>
                <a:alpha val="40000"/>
              </a:schemeClr>
            </a:outerShdw>
          </a:effectLst>
        </p:spPr>
        <p:txBody>
          <a:bodyPr vert="horz" wrap="square" lIns="91440" tIns="45720" rIns="91440" bIns="45720" rtlCol="0" anchor="ctr"/>
          <a:lstStyle/>
          <a:p>
            <a:pPr algn="l">
              <a:lnSpc>
                <a:spcPct val="100000"/>
              </a:lnSpc>
            </a:pPr>
            <a:endParaRPr kumimoji="1" lang="zh-CN" altLang="en-US"/>
          </a:p>
        </p:txBody>
      </p:sp>
      <p:sp>
        <p:nvSpPr>
          <p:cNvPr id="8" name="标题 1"/>
          <p:cNvSpPr txBox="1"/>
          <p:nvPr/>
        </p:nvSpPr>
        <p:spPr>
          <a:xfrm>
            <a:off x="8151189" y="1136317"/>
            <a:ext cx="3381999" cy="2325552"/>
          </a:xfrm>
          <a:prstGeom prst="roundRect">
            <a:avLst>
              <a:gd name="adj" fmla="val 4745"/>
            </a:avLst>
          </a:prstGeom>
          <a:solidFill>
            <a:schemeClr val="bg1"/>
          </a:solidFill>
          <a:ln w="12700" cap="sq">
            <a:noFill/>
            <a:miter/>
          </a:ln>
          <a:effectLst>
            <a:outerShdw blurRad="63500" sx="102000" sy="102000" algn="ctr" rotWithShape="0">
              <a:schemeClr val="bg1">
                <a:lumMod val="65000"/>
                <a:alpha val="40000"/>
              </a:schemeClr>
            </a:outerShdw>
          </a:effectLst>
        </p:spPr>
        <p:txBody>
          <a:bodyPr vert="horz" wrap="square" lIns="91440" tIns="45720" rIns="91440" bIns="45720" rtlCol="0" anchor="ctr"/>
          <a:lstStyle/>
          <a:p>
            <a:pPr algn="l">
              <a:lnSpc>
                <a:spcPct val="100000"/>
              </a:lnSpc>
            </a:pPr>
            <a:endParaRPr kumimoji="1" lang="zh-CN" altLang="en-US"/>
          </a:p>
        </p:txBody>
      </p:sp>
      <p:sp>
        <p:nvSpPr>
          <p:cNvPr id="9" name="标题 1"/>
          <p:cNvSpPr txBox="1"/>
          <p:nvPr/>
        </p:nvSpPr>
        <p:spPr>
          <a:xfrm>
            <a:off x="1222453" y="1552765"/>
            <a:ext cx="1457691" cy="334340"/>
          </a:xfrm>
          <a:custGeom>
            <a:avLst/>
            <a:gdLst>
              <a:gd name="connsiteX0" fmla="*/ 131251 w 3321673"/>
              <a:gd name="connsiteY0" fmla="*/ 0 h 525006"/>
              <a:gd name="connsiteX1" fmla="*/ 3321673 w 3321673"/>
              <a:gd name="connsiteY1" fmla="*/ 0 h 525006"/>
              <a:gd name="connsiteX2" fmla="*/ 3190422 w 3321673"/>
              <a:gd name="connsiteY2" fmla="*/ 525006 h 525006"/>
              <a:gd name="connsiteX3" fmla="*/ 0 w 3321673"/>
              <a:gd name="connsiteY3" fmla="*/ 525006 h 525006"/>
            </a:gdLst>
            <a:ahLst/>
            <a:cxnLst/>
            <a:rect l="l" t="t" r="r" b="b"/>
            <a:pathLst>
              <a:path w="3321673" h="525006">
                <a:moveTo>
                  <a:pt x="131251" y="0"/>
                </a:moveTo>
                <a:lnTo>
                  <a:pt x="3321673" y="0"/>
                </a:lnTo>
                <a:lnTo>
                  <a:pt x="3190422" y="525006"/>
                </a:lnTo>
                <a:lnTo>
                  <a:pt x="0" y="525006"/>
                </a:lnTo>
                <a:close/>
              </a:path>
            </a:pathLst>
          </a:custGeom>
          <a:gradFill>
            <a:gsLst>
              <a:gs pos="0">
                <a:schemeClr val="accent2">
                  <a:alpha val="50000"/>
                </a:schemeClr>
              </a:gs>
              <a:gs pos="100000">
                <a:srgbClr val="FFFFFF">
                  <a:alpha val="30000"/>
                </a:srgbClr>
              </a:gs>
            </a:gsLst>
            <a:lin ang="10800000" scaled="0"/>
          </a:gradFill>
          <a:ln w="12700" cap="sq">
            <a:noFill/>
            <a:miter/>
          </a:ln>
        </p:spPr>
        <p:txBody>
          <a:bodyPr vert="horz" wrap="square" lIns="91440" tIns="45720" rIns="91440" bIns="45720" rtlCol="0" anchor="ctr"/>
          <a:lstStyle/>
          <a:p>
            <a:pPr algn="ctr">
              <a:lnSpc>
                <a:spcPct val="100000"/>
              </a:lnSpc>
            </a:pPr>
            <a:endParaRPr kumimoji="1" lang="zh-CN" altLang="en-US"/>
          </a:p>
        </p:txBody>
      </p:sp>
      <p:sp>
        <p:nvSpPr>
          <p:cNvPr id="10" name="标题 1"/>
          <p:cNvSpPr txBox="1"/>
          <p:nvPr/>
        </p:nvSpPr>
        <p:spPr>
          <a:xfrm>
            <a:off x="4967846" y="1552765"/>
            <a:ext cx="1457691" cy="334340"/>
          </a:xfrm>
          <a:custGeom>
            <a:avLst/>
            <a:gdLst>
              <a:gd name="connsiteX0" fmla="*/ 131251 w 3321673"/>
              <a:gd name="connsiteY0" fmla="*/ 0 h 525006"/>
              <a:gd name="connsiteX1" fmla="*/ 3321673 w 3321673"/>
              <a:gd name="connsiteY1" fmla="*/ 0 h 525006"/>
              <a:gd name="connsiteX2" fmla="*/ 3190422 w 3321673"/>
              <a:gd name="connsiteY2" fmla="*/ 525006 h 525006"/>
              <a:gd name="connsiteX3" fmla="*/ 0 w 3321673"/>
              <a:gd name="connsiteY3" fmla="*/ 525006 h 525006"/>
            </a:gdLst>
            <a:ahLst/>
            <a:cxnLst/>
            <a:rect l="l" t="t" r="r" b="b"/>
            <a:pathLst>
              <a:path w="3321673" h="525006">
                <a:moveTo>
                  <a:pt x="131251" y="0"/>
                </a:moveTo>
                <a:lnTo>
                  <a:pt x="3321673" y="0"/>
                </a:lnTo>
                <a:lnTo>
                  <a:pt x="3190422" y="525006"/>
                </a:lnTo>
                <a:lnTo>
                  <a:pt x="0" y="525006"/>
                </a:lnTo>
                <a:close/>
              </a:path>
            </a:pathLst>
          </a:custGeom>
          <a:gradFill>
            <a:gsLst>
              <a:gs pos="0">
                <a:schemeClr val="accent1">
                  <a:alpha val="50000"/>
                </a:schemeClr>
              </a:gs>
              <a:gs pos="100000">
                <a:srgbClr val="FFFFFF">
                  <a:alpha val="30000"/>
                </a:srgbClr>
              </a:gs>
            </a:gsLst>
            <a:lin ang="10800000" scaled="0"/>
          </a:gradFill>
          <a:ln w="12700" cap="sq">
            <a:noFill/>
            <a:miter/>
          </a:ln>
        </p:spPr>
        <p:txBody>
          <a:bodyPr vert="horz" wrap="square" lIns="91440" tIns="45720" rIns="91440" bIns="45720" rtlCol="0" anchor="ctr"/>
          <a:lstStyle/>
          <a:p>
            <a:pPr algn="ctr">
              <a:lnSpc>
                <a:spcPct val="100000"/>
              </a:lnSpc>
            </a:pPr>
            <a:endParaRPr kumimoji="1" lang="zh-CN" altLang="en-US"/>
          </a:p>
        </p:txBody>
      </p:sp>
      <p:sp>
        <p:nvSpPr>
          <p:cNvPr id="11" name="标题 1"/>
          <p:cNvSpPr txBox="1"/>
          <p:nvPr/>
        </p:nvSpPr>
        <p:spPr>
          <a:xfrm>
            <a:off x="1222453" y="4280878"/>
            <a:ext cx="1457691" cy="334340"/>
          </a:xfrm>
          <a:custGeom>
            <a:avLst/>
            <a:gdLst>
              <a:gd name="connsiteX0" fmla="*/ 131251 w 3321673"/>
              <a:gd name="connsiteY0" fmla="*/ 0 h 525006"/>
              <a:gd name="connsiteX1" fmla="*/ 3321673 w 3321673"/>
              <a:gd name="connsiteY1" fmla="*/ 0 h 525006"/>
              <a:gd name="connsiteX2" fmla="*/ 3190422 w 3321673"/>
              <a:gd name="connsiteY2" fmla="*/ 525006 h 525006"/>
              <a:gd name="connsiteX3" fmla="*/ 0 w 3321673"/>
              <a:gd name="connsiteY3" fmla="*/ 525006 h 525006"/>
            </a:gdLst>
            <a:ahLst/>
            <a:cxnLst/>
            <a:rect l="l" t="t" r="r" b="b"/>
            <a:pathLst>
              <a:path w="3321673" h="525006">
                <a:moveTo>
                  <a:pt x="131251" y="0"/>
                </a:moveTo>
                <a:lnTo>
                  <a:pt x="3321673" y="0"/>
                </a:lnTo>
                <a:lnTo>
                  <a:pt x="3190422" y="525006"/>
                </a:lnTo>
                <a:lnTo>
                  <a:pt x="0" y="525006"/>
                </a:lnTo>
                <a:close/>
              </a:path>
            </a:pathLst>
          </a:custGeom>
          <a:gradFill>
            <a:gsLst>
              <a:gs pos="0">
                <a:schemeClr val="accent1">
                  <a:alpha val="50000"/>
                </a:schemeClr>
              </a:gs>
              <a:gs pos="100000">
                <a:srgbClr val="FFFFFF">
                  <a:alpha val="30000"/>
                </a:srgbClr>
              </a:gs>
            </a:gsLst>
            <a:lin ang="10800000" scaled="0"/>
          </a:gra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12" name="标题 1"/>
          <p:cNvSpPr txBox="1"/>
          <p:nvPr/>
        </p:nvSpPr>
        <p:spPr>
          <a:xfrm>
            <a:off x="4967846" y="4280878"/>
            <a:ext cx="1457691" cy="334340"/>
          </a:xfrm>
          <a:custGeom>
            <a:avLst/>
            <a:gdLst>
              <a:gd name="connsiteX0" fmla="*/ 131251 w 3321673"/>
              <a:gd name="connsiteY0" fmla="*/ 0 h 525006"/>
              <a:gd name="connsiteX1" fmla="*/ 3321673 w 3321673"/>
              <a:gd name="connsiteY1" fmla="*/ 0 h 525006"/>
              <a:gd name="connsiteX2" fmla="*/ 3190422 w 3321673"/>
              <a:gd name="connsiteY2" fmla="*/ 525006 h 525006"/>
              <a:gd name="connsiteX3" fmla="*/ 0 w 3321673"/>
              <a:gd name="connsiteY3" fmla="*/ 525006 h 525006"/>
            </a:gdLst>
            <a:ahLst/>
            <a:cxnLst/>
            <a:rect l="l" t="t" r="r" b="b"/>
            <a:pathLst>
              <a:path w="3321673" h="525006">
                <a:moveTo>
                  <a:pt x="131251" y="0"/>
                </a:moveTo>
                <a:lnTo>
                  <a:pt x="3321673" y="0"/>
                </a:lnTo>
                <a:lnTo>
                  <a:pt x="3190422" y="525006"/>
                </a:lnTo>
                <a:lnTo>
                  <a:pt x="0" y="525006"/>
                </a:lnTo>
                <a:close/>
              </a:path>
            </a:pathLst>
          </a:custGeom>
          <a:gradFill>
            <a:gsLst>
              <a:gs pos="0">
                <a:schemeClr val="accent2">
                  <a:alpha val="50000"/>
                </a:schemeClr>
              </a:gs>
              <a:gs pos="100000">
                <a:srgbClr val="FFFFFF">
                  <a:alpha val="30000"/>
                </a:srgbClr>
              </a:gs>
            </a:gsLst>
            <a:lin ang="10800000" scaled="0"/>
          </a:gra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13" name="标题 1"/>
          <p:cNvSpPr txBox="1"/>
          <p:nvPr/>
        </p:nvSpPr>
        <p:spPr>
          <a:xfrm>
            <a:off x="8713242" y="1552765"/>
            <a:ext cx="1457691" cy="334340"/>
          </a:xfrm>
          <a:custGeom>
            <a:avLst/>
            <a:gdLst>
              <a:gd name="connsiteX0" fmla="*/ 131251 w 3321673"/>
              <a:gd name="connsiteY0" fmla="*/ 0 h 525006"/>
              <a:gd name="connsiteX1" fmla="*/ 3321673 w 3321673"/>
              <a:gd name="connsiteY1" fmla="*/ 0 h 525006"/>
              <a:gd name="connsiteX2" fmla="*/ 3190422 w 3321673"/>
              <a:gd name="connsiteY2" fmla="*/ 525006 h 525006"/>
              <a:gd name="connsiteX3" fmla="*/ 0 w 3321673"/>
              <a:gd name="connsiteY3" fmla="*/ 525006 h 525006"/>
            </a:gdLst>
            <a:ahLst/>
            <a:cxnLst/>
            <a:rect l="l" t="t" r="r" b="b"/>
            <a:pathLst>
              <a:path w="3321673" h="525006">
                <a:moveTo>
                  <a:pt x="131251" y="0"/>
                </a:moveTo>
                <a:lnTo>
                  <a:pt x="3321673" y="0"/>
                </a:lnTo>
                <a:lnTo>
                  <a:pt x="3190422" y="525006"/>
                </a:lnTo>
                <a:lnTo>
                  <a:pt x="0" y="525006"/>
                </a:lnTo>
                <a:close/>
              </a:path>
            </a:pathLst>
          </a:custGeom>
          <a:gradFill>
            <a:gsLst>
              <a:gs pos="0">
                <a:schemeClr val="accent2">
                  <a:alpha val="50000"/>
                </a:schemeClr>
              </a:gs>
              <a:gs pos="100000">
                <a:srgbClr val="FFFFFF">
                  <a:alpha val="30000"/>
                </a:srgbClr>
              </a:gs>
            </a:gsLst>
            <a:lin ang="10800000" scaled="0"/>
          </a:gra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14" name="标题 1"/>
          <p:cNvSpPr txBox="1"/>
          <p:nvPr/>
        </p:nvSpPr>
        <p:spPr>
          <a:xfrm>
            <a:off x="896915" y="1258964"/>
            <a:ext cx="2853090" cy="557930"/>
          </a:xfrm>
          <a:prstGeom prst="rect">
            <a:avLst/>
          </a:prstGeom>
          <a:noFill/>
          <a:ln>
            <a:noFill/>
          </a:ln>
        </p:spPr>
        <p:txBody>
          <a:bodyPr vert="horz" wrap="square" lIns="0" tIns="0" rIns="0" bIns="0" rtlCol="0" anchor="b"/>
          <a:lstStyle/>
          <a:p>
            <a:pPr algn="l">
              <a:lnSpc>
                <a:spcPct val="130000"/>
              </a:lnSpc>
            </a:pPr>
            <a:r>
              <a:rPr kumimoji="1" lang="en-US" altLang="zh-CN" sz="2400">
                <a:ln w="12700">
                  <a:noFill/>
                </a:ln>
                <a:solidFill>
                  <a:srgbClr val="FF7200">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01</a:t>
            </a:r>
            <a:endParaRPr kumimoji="1" lang="zh-CN" altLang="en-US"/>
          </a:p>
        </p:txBody>
      </p:sp>
      <p:sp>
        <p:nvSpPr>
          <p:cNvPr id="15" name="标题 1"/>
          <p:cNvSpPr txBox="1"/>
          <p:nvPr/>
        </p:nvSpPr>
        <p:spPr>
          <a:xfrm>
            <a:off x="4656089" y="1324527"/>
            <a:ext cx="2853090" cy="557930"/>
          </a:xfrm>
          <a:prstGeom prst="rect">
            <a:avLst/>
          </a:prstGeom>
          <a:noFill/>
          <a:ln>
            <a:noFill/>
          </a:ln>
        </p:spPr>
        <p:txBody>
          <a:bodyPr vert="horz" wrap="square" lIns="0" tIns="0" rIns="0" bIns="0" rtlCol="0" anchor="b"/>
          <a:lstStyle/>
          <a:p>
            <a:pPr algn="l">
              <a:lnSpc>
                <a:spcPct val="130000"/>
              </a:lnSpc>
            </a:pPr>
            <a:r>
              <a:rPr kumimoji="1" lang="en-US" altLang="zh-CN" sz="2400">
                <a:ln w="12700">
                  <a:noFill/>
                </a:ln>
                <a:solidFill>
                  <a:srgbClr val="0170E1">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02</a:t>
            </a:r>
            <a:endParaRPr kumimoji="1" lang="zh-CN" altLang="en-US"/>
          </a:p>
        </p:txBody>
      </p:sp>
      <p:sp>
        <p:nvSpPr>
          <p:cNvPr id="16" name="标题 1"/>
          <p:cNvSpPr txBox="1"/>
          <p:nvPr/>
        </p:nvSpPr>
        <p:spPr>
          <a:xfrm>
            <a:off x="938637" y="4035335"/>
            <a:ext cx="2853090" cy="557930"/>
          </a:xfrm>
          <a:prstGeom prst="rect">
            <a:avLst/>
          </a:prstGeom>
          <a:noFill/>
          <a:ln>
            <a:noFill/>
          </a:ln>
        </p:spPr>
        <p:txBody>
          <a:bodyPr vert="horz" wrap="square" lIns="0" tIns="0" rIns="0" bIns="0" rtlCol="0" anchor="b"/>
          <a:lstStyle/>
          <a:p>
            <a:pPr algn="l">
              <a:lnSpc>
                <a:spcPct val="130000"/>
              </a:lnSpc>
            </a:pPr>
            <a:r>
              <a:rPr kumimoji="1" lang="en-US" altLang="zh-CN" sz="2400">
                <a:ln w="12700">
                  <a:noFill/>
                </a:ln>
                <a:solidFill>
                  <a:srgbClr val="0170E1">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04</a:t>
            </a:r>
            <a:endParaRPr kumimoji="1" lang="zh-CN" altLang="en-US"/>
          </a:p>
        </p:txBody>
      </p:sp>
      <p:sp>
        <p:nvSpPr>
          <p:cNvPr id="18" name="标题 1"/>
          <p:cNvSpPr txBox="1"/>
          <p:nvPr/>
        </p:nvSpPr>
        <p:spPr>
          <a:xfrm>
            <a:off x="8429425" y="1307222"/>
            <a:ext cx="2853090" cy="557930"/>
          </a:xfrm>
          <a:prstGeom prst="rect">
            <a:avLst/>
          </a:prstGeom>
          <a:noFill/>
          <a:ln>
            <a:noFill/>
          </a:ln>
        </p:spPr>
        <p:txBody>
          <a:bodyPr vert="horz" wrap="square" lIns="0" tIns="0" rIns="0" bIns="0" rtlCol="0" anchor="b"/>
          <a:lstStyle/>
          <a:p>
            <a:pPr algn="l">
              <a:lnSpc>
                <a:spcPct val="130000"/>
              </a:lnSpc>
            </a:pPr>
            <a:r>
              <a:rPr kumimoji="1" lang="en-US" altLang="zh-CN" sz="2400">
                <a:ln w="12700">
                  <a:noFill/>
                </a:ln>
                <a:solidFill>
                  <a:srgbClr val="FF7200">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03</a:t>
            </a:r>
            <a:endParaRPr kumimoji="1" lang="zh-CN" altLang="en-US"/>
          </a:p>
        </p:txBody>
      </p:sp>
      <p:sp>
        <p:nvSpPr>
          <p:cNvPr id="20" name="标题 1"/>
          <p:cNvSpPr txBox="1"/>
          <p:nvPr/>
        </p:nvSpPr>
        <p:spPr>
          <a:xfrm>
            <a:off x="1037994" y="3223556"/>
            <a:ext cx="403984" cy="45719"/>
          </a:xfrm>
          <a:prstGeom prst="rect">
            <a:avLst/>
          </a:prstGeom>
          <a:solidFill>
            <a:schemeClr val="accent2">
              <a:lumMod val="60000"/>
              <a:lumOff val="40000"/>
            </a:schemeClr>
          </a:solidFill>
          <a:ln w="12700" cap="sq">
            <a:noFill/>
            <a:miter/>
          </a:ln>
        </p:spPr>
        <p:txBody>
          <a:bodyPr vert="horz" wrap="square" lIns="91440" tIns="45720" rIns="91440" bIns="45720" rtlCol="0" anchor="ctr"/>
          <a:lstStyle/>
          <a:p>
            <a:pPr algn="ctr">
              <a:lnSpc>
                <a:spcPct val="100000"/>
              </a:lnSpc>
            </a:pPr>
            <a:endParaRPr kumimoji="1" lang="zh-CN" altLang="en-US"/>
          </a:p>
        </p:txBody>
      </p:sp>
      <p:sp>
        <p:nvSpPr>
          <p:cNvPr id="21" name="标题 1"/>
          <p:cNvSpPr txBox="1"/>
          <p:nvPr/>
        </p:nvSpPr>
        <p:spPr>
          <a:xfrm>
            <a:off x="4755447" y="3240861"/>
            <a:ext cx="403984" cy="45719"/>
          </a:xfrm>
          <a:prstGeom prst="rect">
            <a:avLst/>
          </a:prstGeom>
          <a:solidFill>
            <a:schemeClr val="accent1">
              <a:lumMod val="60000"/>
              <a:lumOff val="40000"/>
            </a:schemeClr>
          </a:solidFill>
          <a:ln w="12700" cap="sq">
            <a:noFill/>
            <a:miter/>
          </a:ln>
        </p:spPr>
        <p:txBody>
          <a:bodyPr vert="horz" wrap="square" lIns="91440" tIns="45720" rIns="91440" bIns="45720" rtlCol="0" anchor="ctr"/>
          <a:lstStyle/>
          <a:p>
            <a:pPr algn="ctr">
              <a:lnSpc>
                <a:spcPct val="100000"/>
              </a:lnSpc>
            </a:pPr>
            <a:endParaRPr kumimoji="1" lang="zh-CN" altLang="en-US"/>
          </a:p>
        </p:txBody>
      </p:sp>
      <p:sp>
        <p:nvSpPr>
          <p:cNvPr id="22" name="标题 1"/>
          <p:cNvSpPr txBox="1"/>
          <p:nvPr/>
        </p:nvSpPr>
        <p:spPr>
          <a:xfrm>
            <a:off x="783863" y="2050584"/>
            <a:ext cx="2853090" cy="1269853"/>
          </a:xfrm>
          <a:prstGeom prst="rect">
            <a:avLst/>
          </a:prstGeom>
          <a:noFill/>
          <a:ln cap="sq">
            <a:noFill/>
          </a:ln>
        </p:spPr>
        <p:txBody>
          <a:bodyPr vert="horz" wrap="square" lIns="0" tIns="0" rIns="0" bIns="0" rtlCol="0" anchor="t"/>
          <a:lstStyle/>
          <a:p>
            <a:pPr algn="ctr">
              <a:lnSpc>
                <a:spcPct val="150000"/>
              </a:lnSpc>
            </a:pPr>
            <a:r>
              <a:rPr kumimoji="1" lang="zh-CN" altLang="en-US" sz="1600" dirty="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合伙协议约定的经营期限届满，</a:t>
            </a:r>
            <a:r>
              <a:rPr kumimoji="1" lang="zh-CN" altLang="en-US" sz="1600" dirty="0" smtClean="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合伙人</a:t>
            </a:r>
            <a:r>
              <a:rPr kumimoji="1" lang="zh-CN" altLang="en-US" sz="1600" dirty="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不愿继续经营的</a:t>
            </a:r>
            <a:r>
              <a:rPr kumimoji="1" lang="en-US" altLang="zh-CN" sz="1600" dirty="0" smtClean="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a:t>
            </a:r>
            <a:endParaRPr kumimoji="1" lang="zh-CN" altLang="en-US" sz="1600" dirty="0"/>
          </a:p>
        </p:txBody>
      </p:sp>
      <p:sp>
        <p:nvSpPr>
          <p:cNvPr id="23" name="标题 1"/>
          <p:cNvSpPr txBox="1"/>
          <p:nvPr/>
        </p:nvSpPr>
        <p:spPr>
          <a:xfrm>
            <a:off x="8260823" y="1920402"/>
            <a:ext cx="2853090" cy="1269853"/>
          </a:xfrm>
          <a:prstGeom prst="rect">
            <a:avLst/>
          </a:prstGeom>
          <a:noFill/>
          <a:ln cap="sq">
            <a:noFill/>
          </a:ln>
        </p:spPr>
        <p:txBody>
          <a:bodyPr vert="horz" wrap="square" lIns="0" tIns="0" rIns="0" bIns="0" rtlCol="0" anchor="t"/>
          <a:lstStyle/>
          <a:p>
            <a:pPr algn="ctr">
              <a:lnSpc>
                <a:spcPct val="150000"/>
              </a:lnSpc>
            </a:pPr>
            <a:r>
              <a:rPr lang="zh-CN" altLang="en-US" sz="1600" dirty="0"/>
              <a:t>全体合伙人决定解散</a:t>
            </a:r>
            <a:endParaRPr kumimoji="1" lang="zh-CN" altLang="en-US" sz="1600" dirty="0"/>
          </a:p>
        </p:txBody>
      </p:sp>
      <p:sp>
        <p:nvSpPr>
          <p:cNvPr id="24" name="标题 1"/>
          <p:cNvSpPr txBox="1"/>
          <p:nvPr/>
        </p:nvSpPr>
        <p:spPr>
          <a:xfrm>
            <a:off x="1037994" y="5951669"/>
            <a:ext cx="403984" cy="45719"/>
          </a:xfrm>
          <a:prstGeom prst="rect">
            <a:avLst/>
          </a:prstGeom>
          <a:solidFill>
            <a:schemeClr val="accent1">
              <a:lumMod val="60000"/>
              <a:lumOff val="40000"/>
            </a:schemeClr>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26" name="标题 1"/>
          <p:cNvSpPr txBox="1"/>
          <p:nvPr/>
        </p:nvSpPr>
        <p:spPr>
          <a:xfrm>
            <a:off x="938802" y="4668682"/>
            <a:ext cx="2853090" cy="1269853"/>
          </a:xfrm>
          <a:prstGeom prst="rect">
            <a:avLst/>
          </a:prstGeom>
          <a:noFill/>
          <a:ln cap="sq">
            <a:noFill/>
          </a:ln>
        </p:spPr>
        <p:txBody>
          <a:bodyPr vert="horz" wrap="square" lIns="0" tIns="0" rIns="0" bIns="0" rtlCol="0" anchor="t"/>
          <a:lstStyle/>
          <a:p>
            <a:pPr>
              <a:lnSpc>
                <a:spcPct val="150000"/>
              </a:lnSpc>
            </a:pPr>
            <a:r>
              <a:rPr lang="zh-CN" altLang="en-US" sz="1600" dirty="0"/>
              <a:t>合伙人已不具备法定人数满 </a:t>
            </a:r>
            <a:r>
              <a:rPr lang="en-US" altLang="zh-CN" sz="1600" dirty="0"/>
              <a:t>30 </a:t>
            </a:r>
            <a:r>
              <a:rPr lang="zh-CN" altLang="en-US" sz="1600" dirty="0"/>
              <a:t>天</a:t>
            </a:r>
            <a:endParaRPr kumimoji="1" lang="zh-CN" altLang="en-US" sz="1600" dirty="0"/>
          </a:p>
        </p:txBody>
      </p:sp>
      <p:sp>
        <p:nvSpPr>
          <p:cNvPr id="27" name="标题 1"/>
          <p:cNvSpPr txBox="1"/>
          <p:nvPr/>
        </p:nvSpPr>
        <p:spPr>
          <a:xfrm>
            <a:off x="4685467" y="1905804"/>
            <a:ext cx="2853090" cy="1269853"/>
          </a:xfrm>
          <a:prstGeom prst="rect">
            <a:avLst/>
          </a:prstGeom>
          <a:noFill/>
          <a:ln cap="sq">
            <a:noFill/>
          </a:ln>
        </p:spPr>
        <p:txBody>
          <a:bodyPr vert="horz" wrap="square" lIns="0" tIns="0" rIns="0" bIns="0" rtlCol="0" anchor="t"/>
          <a:lstStyle/>
          <a:p>
            <a:pPr>
              <a:lnSpc>
                <a:spcPct val="150000"/>
              </a:lnSpc>
            </a:pPr>
            <a:r>
              <a:rPr lang="zh-CN" altLang="en-US" sz="1600" dirty="0"/>
              <a:t>合伙协议约定的解散事由出现</a:t>
            </a:r>
            <a:r>
              <a:rPr kumimoji="1" lang="en-US" altLang="zh-CN" sz="1600" dirty="0" smtClean="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a:t>
            </a:r>
            <a:endParaRPr kumimoji="1" lang="en-US" altLang="zh-CN" sz="1600" dirty="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endParaRPr>
          </a:p>
        </p:txBody>
      </p:sp>
      <p:sp>
        <p:nvSpPr>
          <p:cNvPr id="28" name="标题 1"/>
          <p:cNvSpPr txBox="1"/>
          <p:nvPr/>
        </p:nvSpPr>
        <p:spPr>
          <a:xfrm>
            <a:off x="8528782" y="3223556"/>
            <a:ext cx="403984" cy="45719"/>
          </a:xfrm>
          <a:prstGeom prst="rect">
            <a:avLst/>
          </a:prstGeom>
          <a:solidFill>
            <a:schemeClr val="accent2">
              <a:lumMod val="60000"/>
              <a:lumOff val="40000"/>
            </a:schemeClr>
          </a:solidFill>
          <a:ln w="12700" cap="sq">
            <a:noFill/>
            <a:miter/>
          </a:ln>
        </p:spPr>
        <p:txBody>
          <a:bodyPr vert="horz" wrap="square" lIns="91440" tIns="45720" rIns="91440" bIns="45720" rtlCol="0" anchor="ctr"/>
          <a:lstStyle/>
          <a:p>
            <a:pPr algn="ctr">
              <a:lnSpc>
                <a:spcPct val="100000"/>
              </a:lnSpc>
            </a:pPr>
            <a:endParaRPr kumimoji="1" lang="zh-CN" altLang="en-US"/>
          </a:p>
        </p:txBody>
      </p:sp>
      <p:sp>
        <p:nvSpPr>
          <p:cNvPr id="29" name="标题 1"/>
          <p:cNvSpPr txBox="1"/>
          <p:nvPr/>
        </p:nvSpPr>
        <p:spPr>
          <a:xfrm>
            <a:off x="11319981" y="3050513"/>
            <a:ext cx="576603" cy="576603"/>
          </a:xfrm>
          <a:prstGeom prst="ellipse">
            <a:avLst/>
          </a:prstGeom>
          <a:solidFill>
            <a:schemeClr val="accent2">
              <a:alpha val="50000"/>
            </a:schemeClr>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0" name="标题 1"/>
          <p:cNvSpPr txBox="1"/>
          <p:nvPr/>
        </p:nvSpPr>
        <p:spPr>
          <a:xfrm>
            <a:off x="8191507" y="4280878"/>
            <a:ext cx="713389" cy="713389"/>
          </a:xfrm>
          <a:prstGeom prst="ellipse">
            <a:avLst/>
          </a:prstGeom>
          <a:solidFill>
            <a:schemeClr val="accent2">
              <a:alpha val="20000"/>
            </a:schemeClr>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1" name="标题 1"/>
          <p:cNvSpPr txBox="1"/>
          <p:nvPr/>
        </p:nvSpPr>
        <p:spPr>
          <a:xfrm>
            <a:off x="844132" y="843280"/>
            <a:ext cx="2628000" cy="45719"/>
          </a:xfrm>
          <a:prstGeom prst="rect">
            <a:avLst/>
          </a:prstGeom>
          <a:gradFill>
            <a:gsLst>
              <a:gs pos="10000">
                <a:schemeClr val="accent1"/>
              </a:gs>
              <a:gs pos="88000">
                <a:schemeClr val="accent1">
                  <a:alpha val="0"/>
                </a:schemeClr>
              </a:gs>
            </a:gsLst>
            <a:lin ang="0" scaled="0"/>
          </a:gra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2" name="标题 1"/>
          <p:cNvSpPr txBox="1"/>
          <p:nvPr/>
        </p:nvSpPr>
        <p:spPr>
          <a:xfrm rot="10800000">
            <a:off x="-272825" y="843280"/>
            <a:ext cx="1160150" cy="280670"/>
          </a:xfrm>
          <a:custGeom>
            <a:avLst/>
            <a:gdLst>
              <a:gd name="connsiteX0" fmla="*/ 1160150 w 1160150"/>
              <a:gd name="connsiteY0" fmla="*/ 280670 h 280670"/>
              <a:gd name="connsiteX1" fmla="*/ 453850 w 1160150"/>
              <a:gd name="connsiteY1" fmla="*/ 280670 h 280670"/>
              <a:gd name="connsiteX2" fmla="*/ 407796 w 1160150"/>
              <a:gd name="connsiteY2" fmla="*/ 280670 h 280670"/>
              <a:gd name="connsiteX3" fmla="*/ 404563 w 1160150"/>
              <a:gd name="connsiteY3" fmla="*/ 280670 h 280670"/>
              <a:gd name="connsiteX4" fmla="*/ 226925 w 1160150"/>
              <a:gd name="connsiteY4" fmla="*/ 60960 h 280670"/>
              <a:gd name="connsiteX5" fmla="*/ 49287 w 1160150"/>
              <a:gd name="connsiteY5" fmla="*/ 280670 h 280670"/>
              <a:gd name="connsiteX6" fmla="*/ 0 w 1160150"/>
              <a:gd name="connsiteY6" fmla="*/ 280670 h 280670"/>
              <a:gd name="connsiteX7" fmla="*/ 226925 w 1160150"/>
              <a:gd name="connsiteY7" fmla="*/ 0 h 280670"/>
              <a:gd name="connsiteX8" fmla="*/ 416886 w 1160150"/>
              <a:gd name="connsiteY8" fmla="*/ 234951 h 280670"/>
              <a:gd name="connsiteX9" fmla="*/ 1160150 w 1160150"/>
              <a:gd name="connsiteY9" fmla="*/ 234951 h 280670"/>
            </a:gdLst>
            <a:ahLst/>
            <a:cxnLst/>
            <a:rect l="l" t="t" r="r" b="b"/>
            <a:pathLst>
              <a:path w="1160150" h="280670">
                <a:moveTo>
                  <a:pt x="1160150" y="280670"/>
                </a:moveTo>
                <a:lnTo>
                  <a:pt x="453850" y="280670"/>
                </a:lnTo>
                <a:lnTo>
                  <a:pt x="407796" y="280670"/>
                </a:lnTo>
                <a:lnTo>
                  <a:pt x="404563" y="280670"/>
                </a:lnTo>
                <a:lnTo>
                  <a:pt x="226925" y="60960"/>
                </a:lnTo>
                <a:lnTo>
                  <a:pt x="49287" y="280670"/>
                </a:lnTo>
                <a:lnTo>
                  <a:pt x="0" y="280670"/>
                </a:lnTo>
                <a:lnTo>
                  <a:pt x="226925" y="0"/>
                </a:lnTo>
                <a:lnTo>
                  <a:pt x="416886" y="234951"/>
                </a:lnTo>
                <a:lnTo>
                  <a:pt x="1160150" y="234951"/>
                </a:lnTo>
                <a:close/>
              </a:path>
            </a:pathLst>
          </a:cu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3" name="标题 1"/>
          <p:cNvSpPr txBox="1"/>
          <p:nvPr/>
        </p:nvSpPr>
        <p:spPr>
          <a:xfrm>
            <a:off x="480393" y="236733"/>
            <a:ext cx="7780158" cy="432000"/>
          </a:xfrm>
          <a:prstGeom prst="rect">
            <a:avLst/>
          </a:prstGeom>
          <a:noFill/>
          <a:ln cap="sq">
            <a:noFill/>
          </a:ln>
        </p:spPr>
        <p:txBody>
          <a:bodyPr vert="horz" wrap="square" lIns="0" tIns="0" rIns="0" bIns="0" rtlCol="0" anchor="ctr"/>
          <a:lstStyle/>
          <a:p>
            <a:pPr algn="l">
              <a:lnSpc>
                <a:spcPct val="150000"/>
              </a:lnSpc>
            </a:pPr>
            <a:r>
              <a:rPr kumimoji="1" lang="zh-CN" altLang="en-US" sz="3200" dirty="0" smtClean="0">
                <a:ln w="12700">
                  <a:noFill/>
                </a:ln>
                <a:solidFill>
                  <a:srgbClr val="000000">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四（一）</a:t>
            </a:r>
            <a:r>
              <a:rPr kumimoji="1" lang="zh-CN" altLang="en-US" sz="3200" dirty="0">
                <a:ln w="12700">
                  <a:noFill/>
                </a:ln>
                <a:solidFill>
                  <a:srgbClr val="000000">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合伙</a:t>
            </a:r>
            <a:r>
              <a:rPr kumimoji="1" lang="en-US" altLang="zh-CN" sz="3200" dirty="0" err="1" smtClean="0">
                <a:ln w="12700">
                  <a:noFill/>
                </a:ln>
                <a:solidFill>
                  <a:srgbClr val="000000">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企业的解散</a:t>
            </a:r>
            <a:endParaRPr kumimoji="1" lang="zh-CN" altLang="en-US" dirty="0"/>
          </a:p>
        </p:txBody>
      </p:sp>
      <p:sp>
        <p:nvSpPr>
          <p:cNvPr id="34" name="标题 1"/>
          <p:cNvSpPr txBox="1"/>
          <p:nvPr/>
        </p:nvSpPr>
        <p:spPr>
          <a:xfrm>
            <a:off x="4515157" y="3831491"/>
            <a:ext cx="3381999" cy="2325552"/>
          </a:xfrm>
          <a:prstGeom prst="roundRect">
            <a:avLst>
              <a:gd name="adj" fmla="val 4745"/>
            </a:avLst>
          </a:prstGeom>
          <a:solidFill>
            <a:schemeClr val="bg1"/>
          </a:solidFill>
          <a:ln w="12700" cap="sq">
            <a:noFill/>
            <a:miter/>
          </a:ln>
          <a:effectLst>
            <a:outerShdw blurRad="63500" sx="102000" sy="102000" algn="ctr" rotWithShape="0">
              <a:schemeClr val="bg1">
                <a:lumMod val="65000"/>
                <a:alpha val="40000"/>
              </a:schemeClr>
            </a:outerShdw>
          </a:effectLst>
        </p:spPr>
        <p:txBody>
          <a:bodyPr vert="horz" wrap="square" lIns="91440" tIns="45720" rIns="91440" bIns="45720" rtlCol="0" anchor="ctr"/>
          <a:lstStyle/>
          <a:p>
            <a:pPr algn="l">
              <a:lnSpc>
                <a:spcPct val="100000"/>
              </a:lnSpc>
            </a:pPr>
            <a:endParaRPr kumimoji="1" lang="zh-CN" altLang="en-US"/>
          </a:p>
        </p:txBody>
      </p:sp>
      <p:sp>
        <p:nvSpPr>
          <p:cNvPr id="35" name="标题 1"/>
          <p:cNvSpPr txBox="1"/>
          <p:nvPr/>
        </p:nvSpPr>
        <p:spPr>
          <a:xfrm>
            <a:off x="8260551" y="3831491"/>
            <a:ext cx="3381999" cy="2325552"/>
          </a:xfrm>
          <a:prstGeom prst="roundRect">
            <a:avLst>
              <a:gd name="adj" fmla="val 4745"/>
            </a:avLst>
          </a:prstGeom>
          <a:solidFill>
            <a:schemeClr val="bg1"/>
          </a:solidFill>
          <a:ln w="12700" cap="sq">
            <a:noFill/>
            <a:miter/>
          </a:ln>
          <a:effectLst>
            <a:outerShdw blurRad="63500" sx="102000" sy="102000" algn="ctr" rotWithShape="0">
              <a:schemeClr val="bg1">
                <a:lumMod val="65000"/>
                <a:alpha val="40000"/>
              </a:schemeClr>
            </a:outerShdw>
          </a:effectLst>
        </p:spPr>
        <p:txBody>
          <a:bodyPr vert="horz" wrap="square" lIns="91440" tIns="45720" rIns="91440" bIns="45720" rtlCol="0" anchor="ctr"/>
          <a:lstStyle/>
          <a:p>
            <a:pPr algn="l">
              <a:lnSpc>
                <a:spcPct val="100000"/>
              </a:lnSpc>
            </a:pPr>
            <a:endParaRPr kumimoji="1" lang="zh-CN" altLang="en-US"/>
          </a:p>
        </p:txBody>
      </p:sp>
      <p:sp>
        <p:nvSpPr>
          <p:cNvPr id="36" name="标题 1"/>
          <p:cNvSpPr txBox="1"/>
          <p:nvPr/>
        </p:nvSpPr>
        <p:spPr>
          <a:xfrm>
            <a:off x="4793394" y="4002396"/>
            <a:ext cx="2853090" cy="557930"/>
          </a:xfrm>
          <a:prstGeom prst="rect">
            <a:avLst/>
          </a:prstGeom>
          <a:noFill/>
          <a:ln>
            <a:noFill/>
          </a:ln>
        </p:spPr>
        <p:txBody>
          <a:bodyPr vert="horz" wrap="square" lIns="0" tIns="0" rIns="0" bIns="0" rtlCol="0" anchor="b"/>
          <a:lstStyle/>
          <a:p>
            <a:pPr algn="l">
              <a:lnSpc>
                <a:spcPct val="130000"/>
              </a:lnSpc>
            </a:pPr>
            <a:r>
              <a:rPr kumimoji="1" lang="en-US" altLang="zh-CN" sz="2400" dirty="0" smtClean="0">
                <a:ln w="12700">
                  <a:noFill/>
                </a:ln>
                <a:solidFill>
                  <a:srgbClr val="FF7200">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05</a:t>
            </a:r>
            <a:endParaRPr kumimoji="1" lang="zh-CN" altLang="en-US" dirty="0"/>
          </a:p>
        </p:txBody>
      </p:sp>
      <p:sp>
        <p:nvSpPr>
          <p:cNvPr id="37" name="标题 1"/>
          <p:cNvSpPr txBox="1"/>
          <p:nvPr/>
        </p:nvSpPr>
        <p:spPr>
          <a:xfrm>
            <a:off x="8538785" y="4002396"/>
            <a:ext cx="2853090" cy="557930"/>
          </a:xfrm>
          <a:prstGeom prst="rect">
            <a:avLst/>
          </a:prstGeom>
          <a:noFill/>
          <a:ln>
            <a:noFill/>
          </a:ln>
        </p:spPr>
        <p:txBody>
          <a:bodyPr vert="horz" wrap="square" lIns="0" tIns="0" rIns="0" bIns="0" rtlCol="0" anchor="b"/>
          <a:lstStyle/>
          <a:p>
            <a:pPr algn="l">
              <a:lnSpc>
                <a:spcPct val="130000"/>
              </a:lnSpc>
            </a:pPr>
            <a:r>
              <a:rPr kumimoji="1" lang="en-US" altLang="zh-CN" sz="2400" dirty="0" smtClean="0">
                <a:ln w="12700">
                  <a:noFill/>
                </a:ln>
                <a:solidFill>
                  <a:srgbClr val="0170E1">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06</a:t>
            </a:r>
            <a:endParaRPr kumimoji="1" lang="zh-CN" altLang="en-US" dirty="0"/>
          </a:p>
        </p:txBody>
      </p:sp>
      <p:sp>
        <p:nvSpPr>
          <p:cNvPr id="38" name="标题 1"/>
          <p:cNvSpPr txBox="1"/>
          <p:nvPr/>
        </p:nvSpPr>
        <p:spPr>
          <a:xfrm>
            <a:off x="8638143" y="5918730"/>
            <a:ext cx="403984" cy="45719"/>
          </a:xfrm>
          <a:prstGeom prst="rect">
            <a:avLst/>
          </a:prstGeom>
          <a:solidFill>
            <a:schemeClr val="accent1">
              <a:lumMod val="60000"/>
              <a:lumOff val="40000"/>
            </a:schemeClr>
          </a:solidFill>
          <a:ln w="12700" cap="sq">
            <a:noFill/>
            <a:miter/>
          </a:ln>
        </p:spPr>
        <p:txBody>
          <a:bodyPr vert="horz" wrap="square" lIns="91440" tIns="45720" rIns="91440" bIns="45720" rtlCol="0" anchor="ctr"/>
          <a:lstStyle/>
          <a:p>
            <a:pPr algn="ctr">
              <a:lnSpc>
                <a:spcPct val="100000"/>
              </a:lnSpc>
            </a:pPr>
            <a:endParaRPr kumimoji="1" lang="zh-CN" altLang="en-US"/>
          </a:p>
        </p:txBody>
      </p:sp>
      <p:sp>
        <p:nvSpPr>
          <p:cNvPr id="39" name="标题 1"/>
          <p:cNvSpPr txBox="1"/>
          <p:nvPr/>
        </p:nvSpPr>
        <p:spPr>
          <a:xfrm>
            <a:off x="4666559" y="4728453"/>
            <a:ext cx="2853090" cy="1269853"/>
          </a:xfrm>
          <a:prstGeom prst="rect">
            <a:avLst/>
          </a:prstGeom>
          <a:noFill/>
          <a:ln cap="sq">
            <a:noFill/>
          </a:ln>
        </p:spPr>
        <p:txBody>
          <a:bodyPr vert="horz" wrap="square" lIns="0" tIns="0" rIns="0" bIns="0" rtlCol="0" anchor="t"/>
          <a:lstStyle/>
          <a:p>
            <a:pPr algn="ctr">
              <a:lnSpc>
                <a:spcPct val="150000"/>
              </a:lnSpc>
            </a:pPr>
            <a:r>
              <a:rPr lang="zh-CN" altLang="en-US" sz="1600" dirty="0"/>
              <a:t>合伙协议约定的合伙目的已经实现或者</a:t>
            </a:r>
            <a:r>
              <a:rPr lang="zh-CN" altLang="en-US" sz="1600" dirty="0" smtClean="0"/>
              <a:t>无法实现</a:t>
            </a:r>
            <a:endParaRPr kumimoji="1" lang="zh-CN" altLang="en-US" sz="1600" dirty="0"/>
          </a:p>
        </p:txBody>
      </p:sp>
      <p:sp>
        <p:nvSpPr>
          <p:cNvPr id="40" name="标题 1"/>
          <p:cNvSpPr txBox="1"/>
          <p:nvPr/>
        </p:nvSpPr>
        <p:spPr>
          <a:xfrm>
            <a:off x="8568163" y="4583673"/>
            <a:ext cx="2853090" cy="1269853"/>
          </a:xfrm>
          <a:prstGeom prst="rect">
            <a:avLst/>
          </a:prstGeom>
          <a:noFill/>
          <a:ln cap="sq">
            <a:noFill/>
          </a:ln>
        </p:spPr>
        <p:txBody>
          <a:bodyPr vert="horz" wrap="square" lIns="0" tIns="0" rIns="0" bIns="0" rtlCol="0" anchor="t"/>
          <a:lstStyle/>
          <a:p>
            <a:pPr>
              <a:lnSpc>
                <a:spcPct val="150000"/>
              </a:lnSpc>
            </a:pPr>
            <a:r>
              <a:rPr lang="zh-CN" altLang="en-US" sz="1600" dirty="0"/>
              <a:t>被依法吊销营业执照、责令关闭或者被撤销</a:t>
            </a:r>
            <a:endParaRPr kumimoji="1" lang="en-US" altLang="zh-CN" sz="1600" dirty="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endParaRPr>
          </a:p>
        </p:txBody>
      </p:sp>
      <p:sp>
        <p:nvSpPr>
          <p:cNvPr id="41" name="标题 1"/>
          <p:cNvSpPr txBox="1"/>
          <p:nvPr/>
        </p:nvSpPr>
        <p:spPr>
          <a:xfrm>
            <a:off x="8932766" y="4155113"/>
            <a:ext cx="1457691" cy="334340"/>
          </a:xfrm>
          <a:custGeom>
            <a:avLst/>
            <a:gdLst>
              <a:gd name="connsiteX0" fmla="*/ 131251 w 3321673"/>
              <a:gd name="connsiteY0" fmla="*/ 0 h 525006"/>
              <a:gd name="connsiteX1" fmla="*/ 3321673 w 3321673"/>
              <a:gd name="connsiteY1" fmla="*/ 0 h 525006"/>
              <a:gd name="connsiteX2" fmla="*/ 3190422 w 3321673"/>
              <a:gd name="connsiteY2" fmla="*/ 525006 h 525006"/>
              <a:gd name="connsiteX3" fmla="*/ 0 w 3321673"/>
              <a:gd name="connsiteY3" fmla="*/ 525006 h 525006"/>
            </a:gdLst>
            <a:ahLst/>
            <a:cxnLst/>
            <a:rect l="l" t="t" r="r" b="b"/>
            <a:pathLst>
              <a:path w="3321673" h="525006">
                <a:moveTo>
                  <a:pt x="131251" y="0"/>
                </a:moveTo>
                <a:lnTo>
                  <a:pt x="3321673" y="0"/>
                </a:lnTo>
                <a:lnTo>
                  <a:pt x="3190422" y="525006"/>
                </a:lnTo>
                <a:lnTo>
                  <a:pt x="0" y="525006"/>
                </a:lnTo>
                <a:close/>
              </a:path>
            </a:pathLst>
          </a:custGeom>
          <a:gradFill>
            <a:gsLst>
              <a:gs pos="0">
                <a:schemeClr val="accent1">
                  <a:alpha val="50000"/>
                </a:schemeClr>
              </a:gs>
              <a:gs pos="100000">
                <a:srgbClr val="FFFFFF">
                  <a:alpha val="30000"/>
                </a:srgbClr>
              </a:gs>
            </a:gsLst>
            <a:lin ang="10800000" scaled="0"/>
          </a:gra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42" name="标题 1"/>
          <p:cNvSpPr txBox="1"/>
          <p:nvPr/>
        </p:nvSpPr>
        <p:spPr>
          <a:xfrm>
            <a:off x="5172983" y="4193077"/>
            <a:ext cx="1457691" cy="334340"/>
          </a:xfrm>
          <a:custGeom>
            <a:avLst/>
            <a:gdLst>
              <a:gd name="connsiteX0" fmla="*/ 131251 w 3321673"/>
              <a:gd name="connsiteY0" fmla="*/ 0 h 525006"/>
              <a:gd name="connsiteX1" fmla="*/ 3321673 w 3321673"/>
              <a:gd name="connsiteY1" fmla="*/ 0 h 525006"/>
              <a:gd name="connsiteX2" fmla="*/ 3190422 w 3321673"/>
              <a:gd name="connsiteY2" fmla="*/ 525006 h 525006"/>
              <a:gd name="connsiteX3" fmla="*/ 0 w 3321673"/>
              <a:gd name="connsiteY3" fmla="*/ 525006 h 525006"/>
            </a:gdLst>
            <a:ahLst/>
            <a:cxnLst/>
            <a:rect l="l" t="t" r="r" b="b"/>
            <a:pathLst>
              <a:path w="3321673" h="525006">
                <a:moveTo>
                  <a:pt x="131251" y="0"/>
                </a:moveTo>
                <a:lnTo>
                  <a:pt x="3321673" y="0"/>
                </a:lnTo>
                <a:lnTo>
                  <a:pt x="3190422" y="525006"/>
                </a:lnTo>
                <a:lnTo>
                  <a:pt x="0" y="525006"/>
                </a:lnTo>
                <a:close/>
              </a:path>
            </a:pathLst>
          </a:custGeom>
          <a:gradFill>
            <a:gsLst>
              <a:gs pos="0">
                <a:schemeClr val="accent2">
                  <a:alpha val="50000"/>
                </a:schemeClr>
              </a:gs>
              <a:gs pos="100000">
                <a:srgbClr val="FFFFFF">
                  <a:alpha val="30000"/>
                </a:srgbClr>
              </a:gs>
            </a:gsLst>
            <a:lin ang="10800000" scaled="0"/>
          </a:gradFill>
          <a:ln w="12700" cap="sq">
            <a:noFill/>
            <a:miter/>
          </a:ln>
        </p:spPr>
        <p:txBody>
          <a:bodyPr vert="horz" wrap="square" lIns="91440" tIns="45720" rIns="91440" bIns="45720" rtlCol="0" anchor="ctr"/>
          <a:lstStyle/>
          <a:p>
            <a:pPr algn="ctr">
              <a:lnSpc>
                <a:spcPct val="100000"/>
              </a:lnSpc>
            </a:pPr>
            <a:endParaRPr kumimoji="1" lang="zh-CN" altLang="en-US"/>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txBox="1"/>
          <p:nvPr/>
        </p:nvSpPr>
        <p:spPr>
          <a:xfrm>
            <a:off x="0" y="0"/>
            <a:ext cx="12192000" cy="6858000"/>
          </a:xfrm>
          <a:prstGeom prst="rect">
            <a:avLst/>
          </a:prstGeom>
          <a:gradFill>
            <a:gsLst>
              <a:gs pos="0">
                <a:schemeClr val="accent1">
                  <a:lumMod val="20000"/>
                  <a:lumOff val="80000"/>
                  <a:alpha val="38000"/>
                </a:schemeClr>
              </a:gs>
              <a:gs pos="100000">
                <a:schemeClr val="bg1">
                  <a:alpha val="32000"/>
                </a:schemeClr>
              </a:gs>
            </a:gsLst>
            <a:lin ang="16200000" scaled="0"/>
          </a:gra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 name="标题 1"/>
          <p:cNvSpPr txBox="1"/>
          <p:nvPr/>
        </p:nvSpPr>
        <p:spPr>
          <a:xfrm>
            <a:off x="9402899" y="2266615"/>
            <a:ext cx="1363785" cy="1167734"/>
          </a:xfrm>
          <a:prstGeom prst="rect">
            <a:avLst/>
          </a:prstGeom>
          <a:noFill/>
          <a:ln>
            <a:noFill/>
          </a:ln>
        </p:spPr>
        <p:txBody>
          <a:bodyPr vert="horz" wrap="square" lIns="0" tIns="0" rIns="0" bIns="0" rtlCol="0" anchor="ctr"/>
          <a:lstStyle/>
          <a:p>
            <a:pPr algn="r">
              <a:lnSpc>
                <a:spcPct val="150000"/>
              </a:lnSpc>
            </a:pPr>
            <a:r>
              <a:rPr kumimoji="1" lang="en-US" altLang="zh-CN" sz="7200">
                <a:ln w="12700">
                  <a:noFill/>
                </a:ln>
                <a:solidFill>
                  <a:srgbClr val="F2F2F2">
                    <a:alpha val="100000"/>
                  </a:srgbClr>
                </a:solidFill>
                <a:latin typeface="OPPOSans H" panose="00020600040101010101" charset="-122"/>
                <a:ea typeface="OPPOSans H" panose="00020600040101010101" charset="-122"/>
                <a:cs typeface="OPPOSans H" panose="00020600040101010101" charset="-122"/>
              </a:rPr>
              <a:t>01</a:t>
            </a:r>
            <a:endParaRPr kumimoji="1" lang="zh-CN" altLang="en-US"/>
          </a:p>
        </p:txBody>
      </p:sp>
      <p:sp>
        <p:nvSpPr>
          <p:cNvPr id="4" name="标题 1"/>
          <p:cNvSpPr txBox="1"/>
          <p:nvPr/>
        </p:nvSpPr>
        <p:spPr>
          <a:xfrm rot="5400000">
            <a:off x="1222116" y="2740711"/>
            <a:ext cx="1804736" cy="1376579"/>
          </a:xfrm>
          <a:custGeom>
            <a:avLst/>
            <a:gdLst>
              <a:gd name="connsiteX0" fmla="*/ 0 w 1804736"/>
              <a:gd name="connsiteY0" fmla="*/ 807084 h 1376579"/>
              <a:gd name="connsiteX1" fmla="*/ 569495 w 1804736"/>
              <a:gd name="connsiteY1" fmla="*/ 237589 h 1376579"/>
              <a:gd name="connsiteX2" fmla="*/ 764567 w 1804736"/>
              <a:gd name="connsiteY2" fmla="*/ 237589 h 1376579"/>
              <a:gd name="connsiteX3" fmla="*/ 902369 w 1804736"/>
              <a:gd name="connsiteY3" fmla="*/ 0 h 1376579"/>
              <a:gd name="connsiteX4" fmla="*/ 1040170 w 1804736"/>
              <a:gd name="connsiteY4" fmla="*/ 237589 h 1376579"/>
              <a:gd name="connsiteX5" fmla="*/ 1235241 w 1804736"/>
              <a:gd name="connsiteY5" fmla="*/ 237589 h 1376579"/>
              <a:gd name="connsiteX6" fmla="*/ 1804736 w 1804736"/>
              <a:gd name="connsiteY6" fmla="*/ 807084 h 1376579"/>
              <a:gd name="connsiteX7" fmla="*/ 1235241 w 1804736"/>
              <a:gd name="connsiteY7" fmla="*/ 1376579 h 1376579"/>
              <a:gd name="connsiteX8" fmla="*/ 569495 w 1804736"/>
              <a:gd name="connsiteY8" fmla="*/ 1376579 h 1376579"/>
              <a:gd name="connsiteX9" fmla="*/ 0 w 1804736"/>
              <a:gd name="connsiteY9" fmla="*/ 807084 h 1376579"/>
            </a:gdLst>
            <a:ahLst/>
            <a:cxnLst/>
            <a:rect l="l" t="t" r="r" b="b"/>
            <a:pathLst>
              <a:path w="1804736" h="1376579">
                <a:moveTo>
                  <a:pt x="0" y="807084"/>
                </a:moveTo>
                <a:cubicBezTo>
                  <a:pt x="0" y="492561"/>
                  <a:pt x="254972" y="237589"/>
                  <a:pt x="569495" y="237589"/>
                </a:cubicBezTo>
                <a:lnTo>
                  <a:pt x="764567" y="237589"/>
                </a:lnTo>
                <a:lnTo>
                  <a:pt x="902369" y="0"/>
                </a:lnTo>
                <a:lnTo>
                  <a:pt x="1040170" y="237589"/>
                </a:lnTo>
                <a:lnTo>
                  <a:pt x="1235241" y="237589"/>
                </a:lnTo>
                <a:cubicBezTo>
                  <a:pt x="1549764" y="237589"/>
                  <a:pt x="1804736" y="492561"/>
                  <a:pt x="1804736" y="807084"/>
                </a:cubicBezTo>
                <a:cubicBezTo>
                  <a:pt x="1804736" y="1121607"/>
                  <a:pt x="1549764" y="1376579"/>
                  <a:pt x="1235241" y="1376579"/>
                </a:cubicBezTo>
                <a:lnTo>
                  <a:pt x="569495" y="1376579"/>
                </a:lnTo>
                <a:cubicBezTo>
                  <a:pt x="254972" y="1376579"/>
                  <a:pt x="0" y="1121607"/>
                  <a:pt x="0" y="807084"/>
                </a:cubicBezTo>
                <a:close/>
              </a:path>
            </a:pathLst>
          </a:custGeom>
          <a:solidFill>
            <a:schemeClr val="accent1"/>
          </a:solidFill>
          <a:ln w="12700" cap="sq">
            <a:solidFill>
              <a:schemeClr val="bg1"/>
            </a:solidFill>
            <a:miter/>
          </a:ln>
        </p:spPr>
        <p:txBody>
          <a:bodyPr vert="horz" wrap="square" lIns="91440" tIns="45720" rIns="91440" bIns="45720" rtlCol="0" anchor="ctr"/>
          <a:lstStyle/>
          <a:p>
            <a:pPr algn="ctr">
              <a:lnSpc>
                <a:spcPct val="110000"/>
              </a:lnSpc>
            </a:pPr>
            <a:endParaRPr kumimoji="1" lang="zh-CN" altLang="en-US"/>
          </a:p>
        </p:txBody>
      </p:sp>
      <p:sp>
        <p:nvSpPr>
          <p:cNvPr id="5" name="标题 1"/>
          <p:cNvSpPr txBox="1"/>
          <p:nvPr/>
        </p:nvSpPr>
        <p:spPr>
          <a:xfrm>
            <a:off x="1777920" y="3181299"/>
            <a:ext cx="476422" cy="495400"/>
          </a:xfrm>
          <a:custGeom>
            <a:avLst/>
            <a:gdLst>
              <a:gd name="connsiteX0" fmla="*/ 337768 w 1372282"/>
              <a:gd name="connsiteY0" fmla="*/ 1315328 h 1426949"/>
              <a:gd name="connsiteX1" fmla="*/ 530173 w 1372282"/>
              <a:gd name="connsiteY1" fmla="*/ 1315328 h 1426949"/>
              <a:gd name="connsiteX2" fmla="*/ 842109 w 1372282"/>
              <a:gd name="connsiteY2" fmla="*/ 1315328 h 1426949"/>
              <a:gd name="connsiteX3" fmla="*/ 1034514 w 1372282"/>
              <a:gd name="connsiteY3" fmla="*/ 1315328 h 1426949"/>
              <a:gd name="connsiteX4" fmla="*/ 1090325 w 1372282"/>
              <a:gd name="connsiteY4" fmla="*/ 1371139 h 1426949"/>
              <a:gd name="connsiteX5" fmla="*/ 1034514 w 1372282"/>
              <a:gd name="connsiteY5" fmla="*/ 1426949 h 1426949"/>
              <a:gd name="connsiteX6" fmla="*/ 842109 w 1372282"/>
              <a:gd name="connsiteY6" fmla="*/ 1426949 h 1426949"/>
              <a:gd name="connsiteX7" fmla="*/ 530173 w 1372282"/>
              <a:gd name="connsiteY7" fmla="*/ 1426949 h 1426949"/>
              <a:gd name="connsiteX8" fmla="*/ 337768 w 1372282"/>
              <a:gd name="connsiteY8" fmla="*/ 1426949 h 1426949"/>
              <a:gd name="connsiteX9" fmla="*/ 281957 w 1372282"/>
              <a:gd name="connsiteY9" fmla="*/ 1371139 h 1426949"/>
              <a:gd name="connsiteX10" fmla="*/ 337768 w 1372282"/>
              <a:gd name="connsiteY10" fmla="*/ 1315328 h 1426949"/>
              <a:gd name="connsiteX11" fmla="*/ 686154 w 1372282"/>
              <a:gd name="connsiteY11" fmla="*/ 111621 h 1426949"/>
              <a:gd name="connsiteX12" fmla="*/ 237624 w 1372282"/>
              <a:gd name="connsiteY12" fmla="*/ 560152 h 1426949"/>
              <a:gd name="connsiteX13" fmla="*/ 237624 w 1372282"/>
              <a:gd name="connsiteY13" fmla="*/ 985614 h 1426949"/>
              <a:gd name="connsiteX14" fmla="*/ 229252 w 1372282"/>
              <a:gd name="connsiteY14" fmla="*/ 1014822 h 1426949"/>
              <a:gd name="connsiteX15" fmla="*/ 155768 w 1372282"/>
              <a:gd name="connsiteY15" fmla="*/ 1134814 h 1426949"/>
              <a:gd name="connsiteX16" fmla="*/ 1214680 w 1372282"/>
              <a:gd name="connsiteY16" fmla="*/ 1134814 h 1426949"/>
              <a:gd name="connsiteX17" fmla="*/ 1143429 w 1372282"/>
              <a:gd name="connsiteY17" fmla="*/ 1023565 h 1426949"/>
              <a:gd name="connsiteX18" fmla="*/ 1134685 w 1372282"/>
              <a:gd name="connsiteY18" fmla="*/ 993428 h 1426949"/>
              <a:gd name="connsiteX19" fmla="*/ 1134685 w 1372282"/>
              <a:gd name="connsiteY19" fmla="*/ 560152 h 1426949"/>
              <a:gd name="connsiteX20" fmla="*/ 686154 w 1372282"/>
              <a:gd name="connsiteY20" fmla="*/ 111621 h 1426949"/>
              <a:gd name="connsiteX21" fmla="*/ 686154 w 1372282"/>
              <a:gd name="connsiteY21" fmla="*/ 0 h 1426949"/>
              <a:gd name="connsiteX22" fmla="*/ 903815 w 1372282"/>
              <a:gd name="connsiteY22" fmla="*/ 44276 h 1426949"/>
              <a:gd name="connsiteX23" fmla="*/ 1081851 w 1372282"/>
              <a:gd name="connsiteY23" fmla="*/ 164455 h 1426949"/>
              <a:gd name="connsiteX24" fmla="*/ 1202030 w 1372282"/>
              <a:gd name="connsiteY24" fmla="*/ 342491 h 1426949"/>
              <a:gd name="connsiteX25" fmla="*/ 1246306 w 1372282"/>
              <a:gd name="connsiteY25" fmla="*/ 560152 h 1426949"/>
              <a:gd name="connsiteX26" fmla="*/ 1246306 w 1372282"/>
              <a:gd name="connsiteY26" fmla="*/ 977243 h 1426949"/>
              <a:gd name="connsiteX27" fmla="*/ 1363508 w 1372282"/>
              <a:gd name="connsiteY27" fmla="*/ 1160487 h 1426949"/>
              <a:gd name="connsiteX28" fmla="*/ 1365369 w 1372282"/>
              <a:gd name="connsiteY28" fmla="*/ 1217414 h 1426949"/>
              <a:gd name="connsiteX29" fmla="*/ 1316628 w 1372282"/>
              <a:gd name="connsiteY29" fmla="*/ 1246436 h 1426949"/>
              <a:gd name="connsiteX30" fmla="*/ 55867 w 1372282"/>
              <a:gd name="connsiteY30" fmla="*/ 1246436 h 1426949"/>
              <a:gd name="connsiteX31" fmla="*/ 7126 w 1372282"/>
              <a:gd name="connsiteY31" fmla="*/ 1217786 h 1426949"/>
              <a:gd name="connsiteX32" fmla="*/ 8242 w 1372282"/>
              <a:gd name="connsiteY32" fmla="*/ 1161232 h 1426949"/>
              <a:gd name="connsiteX33" fmla="*/ 126002 w 1372282"/>
              <a:gd name="connsiteY33" fmla="*/ 969801 h 1426949"/>
              <a:gd name="connsiteX34" fmla="*/ 126002 w 1372282"/>
              <a:gd name="connsiteY34" fmla="*/ 560152 h 1426949"/>
              <a:gd name="connsiteX35" fmla="*/ 170279 w 1372282"/>
              <a:gd name="connsiteY35" fmla="*/ 342491 h 1426949"/>
              <a:gd name="connsiteX36" fmla="*/ 290458 w 1372282"/>
              <a:gd name="connsiteY36" fmla="*/ 164455 h 1426949"/>
              <a:gd name="connsiteX37" fmla="*/ 468493 w 1372282"/>
              <a:gd name="connsiteY37" fmla="*/ 44276 h 1426949"/>
              <a:gd name="connsiteX38" fmla="*/ 686154 w 1372282"/>
              <a:gd name="connsiteY38" fmla="*/ 0 h 1426949"/>
            </a:gdLst>
            <a:ahLst/>
            <a:cxnLst/>
            <a:rect l="l" t="t" r="r" b="b"/>
            <a:pathLst>
              <a:path w="1372282" h="1426949">
                <a:moveTo>
                  <a:pt x="337768" y="1315328"/>
                </a:moveTo>
                <a:lnTo>
                  <a:pt x="530173" y="1315328"/>
                </a:lnTo>
                <a:lnTo>
                  <a:pt x="842109" y="1315328"/>
                </a:lnTo>
                <a:lnTo>
                  <a:pt x="1034514" y="1315328"/>
                </a:lnTo>
                <a:cubicBezTo>
                  <a:pt x="1065396" y="1315328"/>
                  <a:pt x="1090325" y="1340257"/>
                  <a:pt x="1090325" y="1371139"/>
                </a:cubicBezTo>
                <a:cubicBezTo>
                  <a:pt x="1090325" y="1402021"/>
                  <a:pt x="1065210" y="1426949"/>
                  <a:pt x="1034514" y="1426949"/>
                </a:cubicBezTo>
                <a:lnTo>
                  <a:pt x="842109" y="1426949"/>
                </a:lnTo>
                <a:lnTo>
                  <a:pt x="530173" y="1426949"/>
                </a:lnTo>
                <a:lnTo>
                  <a:pt x="337768" y="1426949"/>
                </a:lnTo>
                <a:cubicBezTo>
                  <a:pt x="306886" y="1426949"/>
                  <a:pt x="281957" y="1402021"/>
                  <a:pt x="281957" y="1371139"/>
                </a:cubicBezTo>
                <a:cubicBezTo>
                  <a:pt x="281957" y="1340257"/>
                  <a:pt x="306886" y="1315328"/>
                  <a:pt x="337768" y="1315328"/>
                </a:cubicBezTo>
                <a:close/>
                <a:moveTo>
                  <a:pt x="686154" y="111621"/>
                </a:moveTo>
                <a:cubicBezTo>
                  <a:pt x="438914" y="111621"/>
                  <a:pt x="237624" y="312725"/>
                  <a:pt x="237624" y="560152"/>
                </a:cubicBezTo>
                <a:lnTo>
                  <a:pt x="237624" y="985614"/>
                </a:lnTo>
                <a:cubicBezTo>
                  <a:pt x="237624" y="996032"/>
                  <a:pt x="234833" y="1006078"/>
                  <a:pt x="229252" y="1014822"/>
                </a:cubicBezTo>
                <a:lnTo>
                  <a:pt x="155768" y="1134814"/>
                </a:lnTo>
                <a:lnTo>
                  <a:pt x="1214680" y="1134814"/>
                </a:lnTo>
                <a:lnTo>
                  <a:pt x="1143429" y="1023565"/>
                </a:lnTo>
                <a:cubicBezTo>
                  <a:pt x="1137662" y="1014636"/>
                  <a:pt x="1134685" y="1004218"/>
                  <a:pt x="1134685" y="993428"/>
                </a:cubicBezTo>
                <a:lnTo>
                  <a:pt x="1134685" y="560152"/>
                </a:lnTo>
                <a:cubicBezTo>
                  <a:pt x="1134685" y="312911"/>
                  <a:pt x="933581" y="111621"/>
                  <a:pt x="686154" y="111621"/>
                </a:cubicBezTo>
                <a:close/>
                <a:moveTo>
                  <a:pt x="686154" y="0"/>
                </a:moveTo>
                <a:cubicBezTo>
                  <a:pt x="761499" y="0"/>
                  <a:pt x="834610" y="14883"/>
                  <a:pt x="903815" y="44276"/>
                </a:cubicBezTo>
                <a:cubicBezTo>
                  <a:pt x="970416" y="72554"/>
                  <a:pt x="1030319" y="113109"/>
                  <a:pt x="1081851" y="164455"/>
                </a:cubicBezTo>
                <a:cubicBezTo>
                  <a:pt x="1133383" y="215987"/>
                  <a:pt x="1173753" y="275890"/>
                  <a:pt x="1202030" y="342491"/>
                </a:cubicBezTo>
                <a:cubicBezTo>
                  <a:pt x="1231423" y="411510"/>
                  <a:pt x="1246306" y="484808"/>
                  <a:pt x="1246306" y="560152"/>
                </a:cubicBezTo>
                <a:lnTo>
                  <a:pt x="1246306" y="977243"/>
                </a:lnTo>
                <a:lnTo>
                  <a:pt x="1363508" y="1160487"/>
                </a:lnTo>
                <a:cubicBezTo>
                  <a:pt x="1374484" y="1177603"/>
                  <a:pt x="1375229" y="1199555"/>
                  <a:pt x="1365369" y="1217414"/>
                </a:cubicBezTo>
                <a:cubicBezTo>
                  <a:pt x="1355695" y="1235273"/>
                  <a:pt x="1336905" y="1246436"/>
                  <a:pt x="1316628" y="1246436"/>
                </a:cubicBezTo>
                <a:lnTo>
                  <a:pt x="55867" y="1246436"/>
                </a:lnTo>
                <a:cubicBezTo>
                  <a:pt x="35589" y="1246436"/>
                  <a:pt x="16986" y="1235460"/>
                  <a:pt x="7126" y="1217786"/>
                </a:cubicBezTo>
                <a:cubicBezTo>
                  <a:pt x="-2734" y="1200113"/>
                  <a:pt x="-2362" y="1178533"/>
                  <a:pt x="8242" y="1161232"/>
                </a:cubicBezTo>
                <a:lnTo>
                  <a:pt x="126002" y="969801"/>
                </a:lnTo>
                <a:lnTo>
                  <a:pt x="126002" y="560152"/>
                </a:lnTo>
                <a:cubicBezTo>
                  <a:pt x="126002" y="484808"/>
                  <a:pt x="140885" y="411696"/>
                  <a:pt x="170279" y="342491"/>
                </a:cubicBezTo>
                <a:cubicBezTo>
                  <a:pt x="198556" y="275890"/>
                  <a:pt x="239112" y="215987"/>
                  <a:pt x="290458" y="164455"/>
                </a:cubicBezTo>
                <a:cubicBezTo>
                  <a:pt x="341803" y="112923"/>
                  <a:pt x="401893" y="72554"/>
                  <a:pt x="468493" y="44276"/>
                </a:cubicBezTo>
                <a:cubicBezTo>
                  <a:pt x="537512" y="14883"/>
                  <a:pt x="610810" y="0"/>
                  <a:pt x="686154" y="0"/>
                </a:cubicBezTo>
                <a:close/>
              </a:path>
            </a:pathLst>
          </a:custGeom>
          <a:solidFill>
            <a:schemeClr val="bg1"/>
          </a:solidFill>
          <a:ln w="1860" cap="flat">
            <a:noFill/>
            <a:miter/>
          </a:ln>
        </p:spPr>
        <p:txBody>
          <a:bodyPr vert="horz" wrap="square" lIns="91440" tIns="45720" rIns="91440" bIns="45720" rtlCol="0" anchor="ctr"/>
          <a:lstStyle/>
          <a:p>
            <a:pPr algn="l">
              <a:lnSpc>
                <a:spcPct val="110000"/>
              </a:lnSpc>
            </a:pPr>
            <a:endParaRPr kumimoji="1" lang="zh-CN" altLang="en-US"/>
          </a:p>
        </p:txBody>
      </p:sp>
      <p:sp>
        <p:nvSpPr>
          <p:cNvPr id="6" name="标题 1"/>
          <p:cNvSpPr txBox="1"/>
          <p:nvPr/>
        </p:nvSpPr>
        <p:spPr>
          <a:xfrm>
            <a:off x="2963999" y="2622883"/>
            <a:ext cx="7802685" cy="1612234"/>
          </a:xfrm>
          <a:prstGeom prst="rect">
            <a:avLst/>
          </a:prstGeom>
          <a:noFill/>
          <a:ln>
            <a:noFill/>
          </a:ln>
        </p:spPr>
        <p:txBody>
          <a:bodyPr vert="horz" wrap="square" lIns="0" tIns="0" rIns="0" bIns="0" rtlCol="0" anchor="ctr"/>
          <a:lstStyle/>
          <a:p>
            <a:pPr>
              <a:lnSpc>
                <a:spcPct val="210000"/>
              </a:lnSpc>
            </a:pPr>
            <a:r>
              <a:rPr lang="zh-CN" altLang="en-US" dirty="0"/>
              <a:t>合伙企业财产在支付清算费用后，按下列顺序清偿</a:t>
            </a:r>
            <a:r>
              <a:rPr lang="zh-CN" altLang="en-US" dirty="0" smtClean="0"/>
              <a:t>：</a:t>
            </a:r>
            <a:endParaRPr lang="en-US" altLang="zh-CN" dirty="0" smtClean="0"/>
          </a:p>
          <a:p>
            <a:pPr>
              <a:lnSpc>
                <a:spcPct val="210000"/>
              </a:lnSpc>
            </a:pPr>
            <a:r>
              <a:rPr lang="zh-CN" altLang="en-US" dirty="0" smtClean="0"/>
              <a:t>①</a:t>
            </a:r>
            <a:r>
              <a:rPr lang="zh-CN" altLang="en-US" dirty="0"/>
              <a:t>合伙企业所欠招用的职工工 资和劳动保险费用、法定补偿金</a:t>
            </a:r>
            <a:r>
              <a:rPr lang="zh-CN" altLang="en-US" dirty="0" smtClean="0"/>
              <a:t>；</a:t>
            </a:r>
            <a:endParaRPr lang="en-US" altLang="zh-CN" dirty="0" smtClean="0"/>
          </a:p>
          <a:p>
            <a:pPr>
              <a:lnSpc>
                <a:spcPct val="210000"/>
              </a:lnSpc>
            </a:pPr>
            <a:r>
              <a:rPr lang="zh-CN" altLang="en-US" dirty="0" smtClean="0"/>
              <a:t>②</a:t>
            </a:r>
            <a:r>
              <a:rPr lang="zh-CN" altLang="en-US" dirty="0"/>
              <a:t>合伙企业所欠税款</a:t>
            </a:r>
            <a:r>
              <a:rPr lang="zh-CN" altLang="en-US" dirty="0" smtClean="0"/>
              <a:t>；</a:t>
            </a:r>
            <a:endParaRPr lang="en-US" altLang="zh-CN" dirty="0" smtClean="0"/>
          </a:p>
          <a:p>
            <a:pPr>
              <a:lnSpc>
                <a:spcPct val="210000"/>
              </a:lnSpc>
            </a:pPr>
            <a:r>
              <a:rPr lang="zh-CN" altLang="en-US" dirty="0" smtClean="0"/>
              <a:t>③</a:t>
            </a:r>
            <a:r>
              <a:rPr lang="zh-CN" altLang="en-US" dirty="0"/>
              <a:t>合伙企业的债务</a:t>
            </a:r>
            <a:r>
              <a:rPr lang="zh-CN" altLang="en-US" dirty="0" smtClean="0"/>
              <a:t>；</a:t>
            </a:r>
            <a:endParaRPr lang="en-US" altLang="zh-CN" dirty="0" smtClean="0"/>
          </a:p>
          <a:p>
            <a:pPr>
              <a:lnSpc>
                <a:spcPct val="210000"/>
              </a:lnSpc>
            </a:pPr>
            <a:r>
              <a:rPr lang="zh-CN" altLang="en-US" dirty="0" smtClean="0"/>
              <a:t>④</a:t>
            </a:r>
            <a:r>
              <a:rPr lang="zh-CN" altLang="en-US" dirty="0"/>
              <a:t>返还合 伙人的出资。 </a:t>
            </a:r>
            <a:endParaRPr lang="en-US" altLang="zh-CN" dirty="0" smtClean="0"/>
          </a:p>
          <a:p>
            <a:pPr>
              <a:lnSpc>
                <a:spcPct val="210000"/>
              </a:lnSpc>
            </a:pPr>
            <a:endParaRPr lang="en-US" altLang="zh-CN" dirty="0"/>
          </a:p>
          <a:p>
            <a:pPr>
              <a:lnSpc>
                <a:spcPct val="210000"/>
              </a:lnSpc>
            </a:pPr>
            <a:r>
              <a:rPr lang="zh-CN" altLang="en-US" dirty="0" smtClean="0"/>
              <a:t>合伙</a:t>
            </a:r>
            <a:r>
              <a:rPr lang="zh-CN" altLang="en-US" dirty="0"/>
              <a:t>企业财产按上述顺序清偿后仍有剩余的，由各合伙人按照合伙协议约定的比 例分配；合伙协议未约定比例的，由各合伙人平均分配。</a:t>
            </a:r>
            <a:endParaRPr kumimoji="1" lang="zh-CN" altLang="en-US" sz="2000" dirty="0"/>
          </a:p>
        </p:txBody>
      </p:sp>
      <p:sp>
        <p:nvSpPr>
          <p:cNvPr id="7" name="标题 1"/>
          <p:cNvSpPr txBox="1"/>
          <p:nvPr/>
        </p:nvSpPr>
        <p:spPr>
          <a:xfrm>
            <a:off x="1436194" y="2462463"/>
            <a:ext cx="163954" cy="163954"/>
          </a:xfrm>
          <a:prstGeom prst="ellipse">
            <a:avLst/>
          </a:prstGeom>
          <a:solidFill>
            <a:schemeClr val="accent1">
              <a:lumMod val="40000"/>
              <a:lumOff val="60000"/>
            </a:schemeClr>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8" name="标题 1"/>
          <p:cNvSpPr txBox="1"/>
          <p:nvPr/>
        </p:nvSpPr>
        <p:spPr>
          <a:xfrm>
            <a:off x="844132" y="843280"/>
            <a:ext cx="2628000" cy="45719"/>
          </a:xfrm>
          <a:prstGeom prst="rect">
            <a:avLst/>
          </a:prstGeom>
          <a:gradFill>
            <a:gsLst>
              <a:gs pos="10000">
                <a:schemeClr val="accent1"/>
              </a:gs>
              <a:gs pos="88000">
                <a:schemeClr val="accent1">
                  <a:alpha val="0"/>
                </a:schemeClr>
              </a:gs>
            </a:gsLst>
            <a:lin ang="0" scaled="0"/>
          </a:gra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9" name="标题 1"/>
          <p:cNvSpPr txBox="1"/>
          <p:nvPr/>
        </p:nvSpPr>
        <p:spPr>
          <a:xfrm rot="10800000">
            <a:off x="-272825" y="843280"/>
            <a:ext cx="1160150" cy="280670"/>
          </a:xfrm>
          <a:custGeom>
            <a:avLst/>
            <a:gdLst>
              <a:gd name="connsiteX0" fmla="*/ 1160150 w 1160150"/>
              <a:gd name="connsiteY0" fmla="*/ 280670 h 280670"/>
              <a:gd name="connsiteX1" fmla="*/ 453850 w 1160150"/>
              <a:gd name="connsiteY1" fmla="*/ 280670 h 280670"/>
              <a:gd name="connsiteX2" fmla="*/ 407796 w 1160150"/>
              <a:gd name="connsiteY2" fmla="*/ 280670 h 280670"/>
              <a:gd name="connsiteX3" fmla="*/ 404563 w 1160150"/>
              <a:gd name="connsiteY3" fmla="*/ 280670 h 280670"/>
              <a:gd name="connsiteX4" fmla="*/ 226925 w 1160150"/>
              <a:gd name="connsiteY4" fmla="*/ 60960 h 280670"/>
              <a:gd name="connsiteX5" fmla="*/ 49287 w 1160150"/>
              <a:gd name="connsiteY5" fmla="*/ 280670 h 280670"/>
              <a:gd name="connsiteX6" fmla="*/ 0 w 1160150"/>
              <a:gd name="connsiteY6" fmla="*/ 280670 h 280670"/>
              <a:gd name="connsiteX7" fmla="*/ 226925 w 1160150"/>
              <a:gd name="connsiteY7" fmla="*/ 0 h 280670"/>
              <a:gd name="connsiteX8" fmla="*/ 416886 w 1160150"/>
              <a:gd name="connsiteY8" fmla="*/ 234951 h 280670"/>
              <a:gd name="connsiteX9" fmla="*/ 1160150 w 1160150"/>
              <a:gd name="connsiteY9" fmla="*/ 234951 h 280670"/>
            </a:gdLst>
            <a:ahLst/>
            <a:cxnLst/>
            <a:rect l="l" t="t" r="r" b="b"/>
            <a:pathLst>
              <a:path w="1160150" h="280670">
                <a:moveTo>
                  <a:pt x="1160150" y="280670"/>
                </a:moveTo>
                <a:lnTo>
                  <a:pt x="453850" y="280670"/>
                </a:lnTo>
                <a:lnTo>
                  <a:pt x="407796" y="280670"/>
                </a:lnTo>
                <a:lnTo>
                  <a:pt x="404563" y="280670"/>
                </a:lnTo>
                <a:lnTo>
                  <a:pt x="226925" y="60960"/>
                </a:lnTo>
                <a:lnTo>
                  <a:pt x="49287" y="280670"/>
                </a:lnTo>
                <a:lnTo>
                  <a:pt x="0" y="280670"/>
                </a:lnTo>
                <a:lnTo>
                  <a:pt x="226925" y="0"/>
                </a:lnTo>
                <a:lnTo>
                  <a:pt x="416886" y="234951"/>
                </a:lnTo>
                <a:lnTo>
                  <a:pt x="1160150" y="234951"/>
                </a:lnTo>
                <a:close/>
              </a:path>
            </a:pathLst>
          </a:cu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10" name="标题 1"/>
          <p:cNvSpPr txBox="1"/>
          <p:nvPr/>
        </p:nvSpPr>
        <p:spPr>
          <a:xfrm>
            <a:off x="480393" y="236733"/>
            <a:ext cx="7780158" cy="432000"/>
          </a:xfrm>
          <a:prstGeom prst="rect">
            <a:avLst/>
          </a:prstGeom>
          <a:noFill/>
          <a:ln cap="sq">
            <a:noFill/>
          </a:ln>
        </p:spPr>
        <p:txBody>
          <a:bodyPr vert="horz" wrap="square" lIns="0" tIns="0" rIns="0" bIns="0" rtlCol="0" anchor="ctr"/>
          <a:lstStyle/>
          <a:p>
            <a:pPr algn="l">
              <a:lnSpc>
                <a:spcPct val="150000"/>
              </a:lnSpc>
            </a:pPr>
            <a:r>
              <a:rPr kumimoji="1" lang="zh-CN" altLang="en-US" sz="3200" dirty="0" smtClean="0">
                <a:ln w="12700">
                  <a:noFill/>
                </a:ln>
                <a:solidFill>
                  <a:srgbClr val="000000">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四（二）</a:t>
            </a:r>
            <a:r>
              <a:rPr kumimoji="1" lang="zh-CN" altLang="en-US" sz="3200" dirty="0">
                <a:ln w="12700">
                  <a:noFill/>
                </a:ln>
                <a:solidFill>
                  <a:srgbClr val="000000">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合伙</a:t>
            </a:r>
            <a:r>
              <a:rPr kumimoji="1" lang="en-US" altLang="zh-CN" sz="3200" dirty="0" err="1" smtClean="0">
                <a:ln w="12700">
                  <a:noFill/>
                </a:ln>
                <a:solidFill>
                  <a:srgbClr val="000000">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企业的清算</a:t>
            </a:r>
            <a:endParaRPr kumimoji="1" lang="zh-CN" altLang="en-US" dirty="0"/>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图片"/>
          <p:cNvPicPr>
            <a:picLocks noChangeAspect="1"/>
          </p:cNvPicPr>
          <p:nvPr/>
        </p:nvPicPr>
        <p:blipFill>
          <a:blip r:embed="rId1"/>
          <a:srcRect/>
          <a:stretch>
            <a:fillRect/>
          </a:stretch>
        </p:blipFill>
        <p:spPr>
          <a:xfrm>
            <a:off x="0" y="0"/>
            <a:ext cx="12192000" cy="6858000"/>
          </a:xfrm>
          <a:prstGeom prst="rect">
            <a:avLst/>
          </a:prstGeom>
          <a:noFill/>
          <a:ln>
            <a:noFill/>
          </a:ln>
        </p:spPr>
      </p:pic>
      <p:sp>
        <p:nvSpPr>
          <p:cNvPr id="3" name="标题 1"/>
          <p:cNvSpPr txBox="1"/>
          <p:nvPr/>
        </p:nvSpPr>
        <p:spPr>
          <a:xfrm>
            <a:off x="382688" y="327587"/>
            <a:ext cx="11426624" cy="6083300"/>
          </a:xfrm>
          <a:prstGeom prst="roundRect">
            <a:avLst>
              <a:gd name="adj" fmla="val 6437"/>
            </a:avLst>
          </a:prstGeom>
          <a:solidFill>
            <a:schemeClr val="bg1">
              <a:alpha val="70000"/>
            </a:schemeClr>
          </a:solidFill>
          <a:ln w="12700" cap="sq">
            <a:noFill/>
            <a:miter/>
          </a:ln>
          <a:effectLst>
            <a:outerShdw blurRad="101600" sx="101000" sy="101000" algn="ctr" rotWithShape="0">
              <a:schemeClr val="tx1">
                <a:lumMod val="85000"/>
                <a:lumOff val="15000"/>
                <a:alpha val="30000"/>
              </a:schemeClr>
            </a:outerShdw>
          </a:effectLst>
        </p:spPr>
        <p:txBody>
          <a:bodyPr vert="horz" wrap="square" lIns="91440" tIns="45720" rIns="91440" bIns="45720" rtlCol="0" anchor="ctr"/>
          <a:lstStyle/>
          <a:p>
            <a:pPr algn="ctr">
              <a:lnSpc>
                <a:spcPct val="110000"/>
              </a:lnSpc>
            </a:pPr>
            <a:endParaRPr kumimoji="1" lang="zh-CN" altLang="en-US"/>
          </a:p>
        </p:txBody>
      </p:sp>
      <p:sp>
        <p:nvSpPr>
          <p:cNvPr id="5" name="标题 1"/>
          <p:cNvSpPr txBox="1"/>
          <p:nvPr/>
        </p:nvSpPr>
        <p:spPr>
          <a:xfrm>
            <a:off x="731667" y="4981443"/>
            <a:ext cx="2568273" cy="643467"/>
          </a:xfrm>
          <a:prstGeom prst="round2SameRect">
            <a:avLst>
              <a:gd name="adj1" fmla="val 33121"/>
              <a:gd name="adj2" fmla="val 0"/>
            </a:avLst>
          </a:prstGeom>
          <a:gradFill>
            <a:gsLst>
              <a:gs pos="0">
                <a:schemeClr val="accent1">
                  <a:lumMod val="20000"/>
                  <a:lumOff val="80000"/>
                </a:schemeClr>
              </a:gs>
              <a:gs pos="100000">
                <a:schemeClr val="accent1">
                  <a:lumMod val="60000"/>
                  <a:lumOff val="40000"/>
                  <a:alpha val="85000"/>
                </a:schemeClr>
              </a:gs>
            </a:gsLst>
            <a:lin ang="5400000" scaled="0"/>
          </a:gradFill>
          <a:ln w="12700" cap="sq">
            <a:solidFill>
              <a:schemeClr val="accent1">
                <a:lumMod val="60000"/>
                <a:lumOff val="40000"/>
              </a:schemeClr>
            </a:solidFill>
            <a:miter/>
          </a:ln>
        </p:spPr>
        <p:txBody>
          <a:bodyPr vert="horz" wrap="square" lIns="91440" tIns="45720" rIns="91440" bIns="45720" rtlCol="0" anchor="ctr"/>
          <a:lstStyle/>
          <a:p>
            <a:pPr algn="ctr">
              <a:lnSpc>
                <a:spcPct val="110000"/>
              </a:lnSpc>
            </a:pPr>
            <a:endParaRPr kumimoji="1" lang="zh-CN" altLang="en-US"/>
          </a:p>
        </p:txBody>
      </p:sp>
      <p:sp>
        <p:nvSpPr>
          <p:cNvPr id="6" name="标题 1"/>
          <p:cNvSpPr txBox="1"/>
          <p:nvPr/>
        </p:nvSpPr>
        <p:spPr>
          <a:xfrm>
            <a:off x="731670" y="4981444"/>
            <a:ext cx="1750392" cy="651614"/>
          </a:xfrm>
          <a:custGeom>
            <a:avLst/>
            <a:gdLst>
              <a:gd name="connsiteX0" fmla="*/ 213122 w 1929757"/>
              <a:gd name="connsiteY0" fmla="*/ 0 h 651614"/>
              <a:gd name="connsiteX1" fmla="*/ 1085352 w 1929757"/>
              <a:gd name="connsiteY1" fmla="*/ 0 h 651614"/>
              <a:gd name="connsiteX2" fmla="*/ 1471514 w 1929757"/>
              <a:gd name="connsiteY2" fmla="*/ 222648 h 651614"/>
              <a:gd name="connsiteX3" fmla="*/ 1811700 w 1929757"/>
              <a:gd name="connsiteY3" fmla="*/ 651565 h 651614"/>
              <a:gd name="connsiteX4" fmla="*/ 1929757 w 1929757"/>
              <a:gd name="connsiteY4" fmla="*/ 643465 h 651614"/>
              <a:gd name="connsiteX5" fmla="*/ 0 w 1929757"/>
              <a:gd name="connsiteY5" fmla="*/ 643466 h 651614"/>
              <a:gd name="connsiteX6" fmla="*/ 0 w 1929757"/>
              <a:gd name="connsiteY6" fmla="*/ 213122 h 651614"/>
              <a:gd name="connsiteX7" fmla="*/ 16748 w 1929757"/>
              <a:gd name="connsiteY7" fmla="*/ 130165 h 651614"/>
              <a:gd name="connsiteX8" fmla="*/ 62422 w 1929757"/>
              <a:gd name="connsiteY8" fmla="*/ 62422 h 651614"/>
              <a:gd name="connsiteX9" fmla="*/ 130165 w 1929757"/>
              <a:gd name="connsiteY9" fmla="*/ 16748 h 651614"/>
              <a:gd name="connsiteX10" fmla="*/ 213122 w 1929757"/>
              <a:gd name="connsiteY10" fmla="*/ 0 h 651614"/>
            </a:gdLst>
            <a:ahLst/>
            <a:cxnLst/>
            <a:rect l="l" t="t" r="r" b="b"/>
            <a:pathLst>
              <a:path w="1929757" h="651614">
                <a:moveTo>
                  <a:pt x="213122" y="0"/>
                </a:moveTo>
                <a:lnTo>
                  <a:pt x="1085352" y="0"/>
                </a:lnTo>
                <a:cubicBezTo>
                  <a:pt x="1203057" y="0"/>
                  <a:pt x="1421772" y="13926"/>
                  <a:pt x="1471514" y="222648"/>
                </a:cubicBezTo>
                <a:cubicBezTo>
                  <a:pt x="1553665" y="502405"/>
                  <a:pt x="1587466" y="586324"/>
                  <a:pt x="1811700" y="651565"/>
                </a:cubicBezTo>
                <a:cubicBezTo>
                  <a:pt x="1811541" y="652393"/>
                  <a:pt x="1929916" y="642637"/>
                  <a:pt x="1929757" y="643465"/>
                </a:cubicBezTo>
                <a:lnTo>
                  <a:pt x="0" y="643466"/>
                </a:lnTo>
                <a:lnTo>
                  <a:pt x="0" y="213122"/>
                </a:lnTo>
                <a:cubicBezTo>
                  <a:pt x="0" y="183696"/>
                  <a:pt x="5964" y="155663"/>
                  <a:pt x="16748" y="130165"/>
                </a:cubicBezTo>
                <a:lnTo>
                  <a:pt x="62422" y="62422"/>
                </a:lnTo>
                <a:lnTo>
                  <a:pt x="130165" y="16748"/>
                </a:lnTo>
                <a:cubicBezTo>
                  <a:pt x="155662" y="5964"/>
                  <a:pt x="183696" y="0"/>
                  <a:pt x="213122" y="0"/>
                </a:cubicBezTo>
                <a:close/>
              </a:path>
            </a:pathLst>
          </a:custGeom>
          <a:gradFill>
            <a:gsLst>
              <a:gs pos="19000">
                <a:schemeClr val="accent1">
                  <a:lumMod val="60000"/>
                  <a:lumOff val="40000"/>
                </a:schemeClr>
              </a:gs>
              <a:gs pos="75000">
                <a:schemeClr val="accent1"/>
              </a:gs>
            </a:gsLst>
            <a:lin ang="8100000" scaled="0"/>
          </a:gradFill>
          <a:ln w="3175" cap="sq">
            <a:noFill/>
            <a:miter/>
          </a:ln>
          <a:effectLst>
            <a:outerShdw blurRad="50800" dist="12700" algn="l" rotWithShape="0">
              <a:schemeClr val="tx1">
                <a:lumMod val="85000"/>
                <a:lumOff val="15000"/>
                <a:alpha val="30000"/>
              </a:schemeClr>
            </a:outerShdw>
          </a:effectLst>
        </p:spPr>
        <p:txBody>
          <a:bodyPr vert="horz" wrap="square" lIns="91440" tIns="45720" rIns="91440" bIns="45720" rtlCol="0" anchor="ctr"/>
          <a:lstStyle/>
          <a:p>
            <a:pPr algn="ctr">
              <a:lnSpc>
                <a:spcPct val="110000"/>
              </a:lnSpc>
            </a:pPr>
            <a:endParaRPr kumimoji="1" lang="zh-CN" altLang="en-US"/>
          </a:p>
        </p:txBody>
      </p:sp>
      <p:sp>
        <p:nvSpPr>
          <p:cNvPr id="7" name="标题 1"/>
          <p:cNvSpPr txBox="1"/>
          <p:nvPr/>
        </p:nvSpPr>
        <p:spPr>
          <a:xfrm>
            <a:off x="705316" y="4981444"/>
            <a:ext cx="1750392" cy="651614"/>
          </a:xfrm>
          <a:custGeom>
            <a:avLst/>
            <a:gdLst>
              <a:gd name="connsiteX0" fmla="*/ 213122 w 1929757"/>
              <a:gd name="connsiteY0" fmla="*/ 0 h 651614"/>
              <a:gd name="connsiteX1" fmla="*/ 1085352 w 1929757"/>
              <a:gd name="connsiteY1" fmla="*/ 0 h 651614"/>
              <a:gd name="connsiteX2" fmla="*/ 1471514 w 1929757"/>
              <a:gd name="connsiteY2" fmla="*/ 222648 h 651614"/>
              <a:gd name="connsiteX3" fmla="*/ 1811700 w 1929757"/>
              <a:gd name="connsiteY3" fmla="*/ 651565 h 651614"/>
              <a:gd name="connsiteX4" fmla="*/ 1929757 w 1929757"/>
              <a:gd name="connsiteY4" fmla="*/ 643465 h 651614"/>
              <a:gd name="connsiteX5" fmla="*/ 0 w 1929757"/>
              <a:gd name="connsiteY5" fmla="*/ 643466 h 651614"/>
              <a:gd name="connsiteX6" fmla="*/ 0 w 1929757"/>
              <a:gd name="connsiteY6" fmla="*/ 213122 h 651614"/>
              <a:gd name="connsiteX7" fmla="*/ 16748 w 1929757"/>
              <a:gd name="connsiteY7" fmla="*/ 130165 h 651614"/>
              <a:gd name="connsiteX8" fmla="*/ 62422 w 1929757"/>
              <a:gd name="connsiteY8" fmla="*/ 62422 h 651614"/>
              <a:gd name="connsiteX9" fmla="*/ 130165 w 1929757"/>
              <a:gd name="connsiteY9" fmla="*/ 16748 h 651614"/>
              <a:gd name="connsiteX10" fmla="*/ 213122 w 1929757"/>
              <a:gd name="connsiteY10" fmla="*/ 0 h 651614"/>
            </a:gdLst>
            <a:ahLst/>
            <a:cxnLst/>
            <a:rect l="l" t="t" r="r" b="b"/>
            <a:pathLst>
              <a:path w="1929757" h="651614">
                <a:moveTo>
                  <a:pt x="213122" y="0"/>
                </a:moveTo>
                <a:lnTo>
                  <a:pt x="1085352" y="0"/>
                </a:lnTo>
                <a:cubicBezTo>
                  <a:pt x="1203057" y="0"/>
                  <a:pt x="1421772" y="13926"/>
                  <a:pt x="1471514" y="222648"/>
                </a:cubicBezTo>
                <a:cubicBezTo>
                  <a:pt x="1553665" y="502405"/>
                  <a:pt x="1587466" y="586324"/>
                  <a:pt x="1811700" y="651565"/>
                </a:cubicBezTo>
                <a:cubicBezTo>
                  <a:pt x="1811541" y="652393"/>
                  <a:pt x="1929916" y="642637"/>
                  <a:pt x="1929757" y="643465"/>
                </a:cubicBezTo>
                <a:lnTo>
                  <a:pt x="0" y="643466"/>
                </a:lnTo>
                <a:lnTo>
                  <a:pt x="0" y="213122"/>
                </a:lnTo>
                <a:cubicBezTo>
                  <a:pt x="0" y="183696"/>
                  <a:pt x="5964" y="155663"/>
                  <a:pt x="16748" y="130165"/>
                </a:cubicBezTo>
                <a:lnTo>
                  <a:pt x="62422" y="62422"/>
                </a:lnTo>
                <a:lnTo>
                  <a:pt x="130165" y="16748"/>
                </a:lnTo>
                <a:cubicBezTo>
                  <a:pt x="155662" y="5964"/>
                  <a:pt x="183696" y="0"/>
                  <a:pt x="213122" y="0"/>
                </a:cubicBezTo>
                <a:close/>
              </a:path>
            </a:pathLst>
          </a:custGeom>
          <a:gradFill>
            <a:gsLst>
              <a:gs pos="0">
                <a:schemeClr val="bg1"/>
              </a:gs>
              <a:gs pos="60000">
                <a:schemeClr val="accent1">
                  <a:alpha val="5000"/>
                </a:schemeClr>
              </a:gs>
            </a:gsLst>
            <a:path path="circle">
              <a:fillToRect l="100000" b="100000"/>
            </a:path>
            <a:tileRect t="-100000" r="-100000"/>
          </a:gradFill>
          <a:ln w="3175" cap="sq">
            <a:noFill/>
            <a:miter/>
          </a:ln>
          <a:effectLst/>
        </p:spPr>
        <p:txBody>
          <a:bodyPr vert="horz" wrap="square" lIns="91440" tIns="45720" rIns="91440" bIns="45720" rtlCol="0" anchor="ctr"/>
          <a:lstStyle/>
          <a:p>
            <a:pPr algn="ctr">
              <a:lnSpc>
                <a:spcPct val="110000"/>
              </a:lnSpc>
            </a:pPr>
            <a:endParaRPr kumimoji="1" lang="zh-CN" altLang="en-US"/>
          </a:p>
        </p:txBody>
      </p:sp>
      <p:sp>
        <p:nvSpPr>
          <p:cNvPr id="8" name="标题 1"/>
          <p:cNvSpPr txBox="1"/>
          <p:nvPr/>
        </p:nvSpPr>
        <p:spPr>
          <a:xfrm>
            <a:off x="3649995" y="4981443"/>
            <a:ext cx="2568273" cy="643467"/>
          </a:xfrm>
          <a:prstGeom prst="round2SameRect">
            <a:avLst>
              <a:gd name="adj1" fmla="val 33121"/>
              <a:gd name="adj2" fmla="val 0"/>
            </a:avLst>
          </a:prstGeom>
          <a:gradFill>
            <a:gsLst>
              <a:gs pos="0">
                <a:schemeClr val="accent2">
                  <a:lumMod val="20000"/>
                  <a:lumOff val="80000"/>
                </a:schemeClr>
              </a:gs>
              <a:gs pos="100000">
                <a:schemeClr val="accent2">
                  <a:lumMod val="60000"/>
                  <a:lumOff val="40000"/>
                </a:schemeClr>
              </a:gs>
            </a:gsLst>
            <a:lin ang="5400000" scaled="0"/>
          </a:gradFill>
          <a:ln w="12700" cap="sq">
            <a:solidFill>
              <a:schemeClr val="accent2">
                <a:lumMod val="60000"/>
                <a:lumOff val="40000"/>
              </a:schemeClr>
            </a:solidFill>
            <a:miter/>
          </a:ln>
        </p:spPr>
        <p:txBody>
          <a:bodyPr vert="horz" wrap="square" lIns="91440" tIns="45720" rIns="91440" bIns="45720" rtlCol="0" anchor="ctr"/>
          <a:lstStyle/>
          <a:p>
            <a:pPr algn="ctr">
              <a:lnSpc>
                <a:spcPct val="110000"/>
              </a:lnSpc>
            </a:pPr>
            <a:endParaRPr kumimoji="1" lang="zh-CN" altLang="en-US"/>
          </a:p>
        </p:txBody>
      </p:sp>
      <p:sp>
        <p:nvSpPr>
          <p:cNvPr id="9" name="标题 1"/>
          <p:cNvSpPr txBox="1"/>
          <p:nvPr/>
        </p:nvSpPr>
        <p:spPr>
          <a:xfrm>
            <a:off x="3649998" y="4981444"/>
            <a:ext cx="1750392" cy="651614"/>
          </a:xfrm>
          <a:custGeom>
            <a:avLst/>
            <a:gdLst>
              <a:gd name="connsiteX0" fmla="*/ 213122 w 1929757"/>
              <a:gd name="connsiteY0" fmla="*/ 0 h 651614"/>
              <a:gd name="connsiteX1" fmla="*/ 1085352 w 1929757"/>
              <a:gd name="connsiteY1" fmla="*/ 0 h 651614"/>
              <a:gd name="connsiteX2" fmla="*/ 1471514 w 1929757"/>
              <a:gd name="connsiteY2" fmla="*/ 222648 h 651614"/>
              <a:gd name="connsiteX3" fmla="*/ 1811700 w 1929757"/>
              <a:gd name="connsiteY3" fmla="*/ 651565 h 651614"/>
              <a:gd name="connsiteX4" fmla="*/ 1929757 w 1929757"/>
              <a:gd name="connsiteY4" fmla="*/ 643465 h 651614"/>
              <a:gd name="connsiteX5" fmla="*/ 0 w 1929757"/>
              <a:gd name="connsiteY5" fmla="*/ 643466 h 651614"/>
              <a:gd name="connsiteX6" fmla="*/ 0 w 1929757"/>
              <a:gd name="connsiteY6" fmla="*/ 213122 h 651614"/>
              <a:gd name="connsiteX7" fmla="*/ 16748 w 1929757"/>
              <a:gd name="connsiteY7" fmla="*/ 130165 h 651614"/>
              <a:gd name="connsiteX8" fmla="*/ 62422 w 1929757"/>
              <a:gd name="connsiteY8" fmla="*/ 62422 h 651614"/>
              <a:gd name="connsiteX9" fmla="*/ 130165 w 1929757"/>
              <a:gd name="connsiteY9" fmla="*/ 16748 h 651614"/>
              <a:gd name="connsiteX10" fmla="*/ 213122 w 1929757"/>
              <a:gd name="connsiteY10" fmla="*/ 0 h 651614"/>
            </a:gdLst>
            <a:ahLst/>
            <a:cxnLst/>
            <a:rect l="l" t="t" r="r" b="b"/>
            <a:pathLst>
              <a:path w="1929757" h="651614">
                <a:moveTo>
                  <a:pt x="213122" y="0"/>
                </a:moveTo>
                <a:lnTo>
                  <a:pt x="1085352" y="0"/>
                </a:lnTo>
                <a:cubicBezTo>
                  <a:pt x="1203057" y="0"/>
                  <a:pt x="1421772" y="13926"/>
                  <a:pt x="1471514" y="222648"/>
                </a:cubicBezTo>
                <a:cubicBezTo>
                  <a:pt x="1553665" y="502405"/>
                  <a:pt x="1587466" y="586324"/>
                  <a:pt x="1811700" y="651565"/>
                </a:cubicBezTo>
                <a:cubicBezTo>
                  <a:pt x="1811541" y="652393"/>
                  <a:pt x="1929916" y="642637"/>
                  <a:pt x="1929757" y="643465"/>
                </a:cubicBezTo>
                <a:lnTo>
                  <a:pt x="0" y="643466"/>
                </a:lnTo>
                <a:lnTo>
                  <a:pt x="0" y="213122"/>
                </a:lnTo>
                <a:cubicBezTo>
                  <a:pt x="0" y="183696"/>
                  <a:pt x="5964" y="155663"/>
                  <a:pt x="16748" y="130165"/>
                </a:cubicBezTo>
                <a:lnTo>
                  <a:pt x="62422" y="62422"/>
                </a:lnTo>
                <a:lnTo>
                  <a:pt x="130165" y="16748"/>
                </a:lnTo>
                <a:cubicBezTo>
                  <a:pt x="155662" y="5964"/>
                  <a:pt x="183696" y="0"/>
                  <a:pt x="213122" y="0"/>
                </a:cubicBezTo>
                <a:close/>
              </a:path>
            </a:pathLst>
          </a:custGeom>
          <a:gradFill>
            <a:gsLst>
              <a:gs pos="19000">
                <a:schemeClr val="accent2">
                  <a:lumMod val="60000"/>
                  <a:lumOff val="40000"/>
                </a:schemeClr>
              </a:gs>
              <a:gs pos="75000">
                <a:schemeClr val="accent2"/>
              </a:gs>
            </a:gsLst>
            <a:lin ang="8100000" scaled="0"/>
          </a:gradFill>
          <a:ln w="3175" cap="sq">
            <a:noFill/>
            <a:miter/>
          </a:ln>
          <a:effectLst>
            <a:outerShdw blurRad="50800" dist="12700" algn="l" rotWithShape="0">
              <a:schemeClr val="tx1">
                <a:lumMod val="85000"/>
                <a:lumOff val="15000"/>
                <a:alpha val="30000"/>
              </a:schemeClr>
            </a:outerShdw>
          </a:effectLst>
        </p:spPr>
        <p:txBody>
          <a:bodyPr vert="horz" wrap="square" lIns="91440" tIns="45720" rIns="91440" bIns="45720" rtlCol="0" anchor="ctr"/>
          <a:lstStyle/>
          <a:p>
            <a:pPr algn="ctr">
              <a:lnSpc>
                <a:spcPct val="110000"/>
              </a:lnSpc>
            </a:pPr>
            <a:endParaRPr kumimoji="1" lang="zh-CN" altLang="en-US"/>
          </a:p>
        </p:txBody>
      </p:sp>
      <p:sp>
        <p:nvSpPr>
          <p:cNvPr id="10" name="标题 1"/>
          <p:cNvSpPr txBox="1"/>
          <p:nvPr/>
        </p:nvSpPr>
        <p:spPr>
          <a:xfrm>
            <a:off x="3621616" y="4981444"/>
            <a:ext cx="1750392" cy="651614"/>
          </a:xfrm>
          <a:custGeom>
            <a:avLst/>
            <a:gdLst>
              <a:gd name="connsiteX0" fmla="*/ 213122 w 1929757"/>
              <a:gd name="connsiteY0" fmla="*/ 0 h 651614"/>
              <a:gd name="connsiteX1" fmla="*/ 1085352 w 1929757"/>
              <a:gd name="connsiteY1" fmla="*/ 0 h 651614"/>
              <a:gd name="connsiteX2" fmla="*/ 1471514 w 1929757"/>
              <a:gd name="connsiteY2" fmla="*/ 222648 h 651614"/>
              <a:gd name="connsiteX3" fmla="*/ 1811700 w 1929757"/>
              <a:gd name="connsiteY3" fmla="*/ 651565 h 651614"/>
              <a:gd name="connsiteX4" fmla="*/ 1929757 w 1929757"/>
              <a:gd name="connsiteY4" fmla="*/ 643465 h 651614"/>
              <a:gd name="connsiteX5" fmla="*/ 0 w 1929757"/>
              <a:gd name="connsiteY5" fmla="*/ 643466 h 651614"/>
              <a:gd name="connsiteX6" fmla="*/ 0 w 1929757"/>
              <a:gd name="connsiteY6" fmla="*/ 213122 h 651614"/>
              <a:gd name="connsiteX7" fmla="*/ 16748 w 1929757"/>
              <a:gd name="connsiteY7" fmla="*/ 130165 h 651614"/>
              <a:gd name="connsiteX8" fmla="*/ 62422 w 1929757"/>
              <a:gd name="connsiteY8" fmla="*/ 62422 h 651614"/>
              <a:gd name="connsiteX9" fmla="*/ 130165 w 1929757"/>
              <a:gd name="connsiteY9" fmla="*/ 16748 h 651614"/>
              <a:gd name="connsiteX10" fmla="*/ 213122 w 1929757"/>
              <a:gd name="connsiteY10" fmla="*/ 0 h 651614"/>
            </a:gdLst>
            <a:ahLst/>
            <a:cxnLst/>
            <a:rect l="l" t="t" r="r" b="b"/>
            <a:pathLst>
              <a:path w="1929757" h="651614">
                <a:moveTo>
                  <a:pt x="213122" y="0"/>
                </a:moveTo>
                <a:lnTo>
                  <a:pt x="1085352" y="0"/>
                </a:lnTo>
                <a:cubicBezTo>
                  <a:pt x="1203057" y="0"/>
                  <a:pt x="1421772" y="13926"/>
                  <a:pt x="1471514" y="222648"/>
                </a:cubicBezTo>
                <a:cubicBezTo>
                  <a:pt x="1553665" y="502405"/>
                  <a:pt x="1587466" y="586324"/>
                  <a:pt x="1811700" y="651565"/>
                </a:cubicBezTo>
                <a:cubicBezTo>
                  <a:pt x="1811541" y="652393"/>
                  <a:pt x="1929916" y="642637"/>
                  <a:pt x="1929757" y="643465"/>
                </a:cubicBezTo>
                <a:lnTo>
                  <a:pt x="0" y="643466"/>
                </a:lnTo>
                <a:lnTo>
                  <a:pt x="0" y="213122"/>
                </a:lnTo>
                <a:cubicBezTo>
                  <a:pt x="0" y="183696"/>
                  <a:pt x="5964" y="155663"/>
                  <a:pt x="16748" y="130165"/>
                </a:cubicBezTo>
                <a:lnTo>
                  <a:pt x="62422" y="62422"/>
                </a:lnTo>
                <a:lnTo>
                  <a:pt x="130165" y="16748"/>
                </a:lnTo>
                <a:cubicBezTo>
                  <a:pt x="155662" y="5964"/>
                  <a:pt x="183696" y="0"/>
                  <a:pt x="213122" y="0"/>
                </a:cubicBezTo>
                <a:close/>
              </a:path>
            </a:pathLst>
          </a:custGeom>
          <a:gradFill>
            <a:gsLst>
              <a:gs pos="0">
                <a:schemeClr val="bg1"/>
              </a:gs>
              <a:gs pos="60000">
                <a:schemeClr val="accent2">
                  <a:alpha val="5000"/>
                </a:schemeClr>
              </a:gs>
            </a:gsLst>
            <a:path path="circle">
              <a:fillToRect l="100000" b="100000"/>
            </a:path>
            <a:tileRect t="-100000" r="-100000"/>
          </a:gradFill>
          <a:ln w="3175" cap="sq">
            <a:noFill/>
            <a:miter/>
          </a:ln>
          <a:effectLst/>
        </p:spPr>
        <p:txBody>
          <a:bodyPr vert="horz" wrap="square" lIns="91440" tIns="45720" rIns="91440" bIns="45720" rtlCol="0" anchor="ctr"/>
          <a:lstStyle/>
          <a:p>
            <a:pPr algn="ctr">
              <a:lnSpc>
                <a:spcPct val="110000"/>
              </a:lnSpc>
            </a:pPr>
            <a:endParaRPr kumimoji="1" lang="zh-CN" altLang="en-US"/>
          </a:p>
        </p:txBody>
      </p:sp>
      <p:sp>
        <p:nvSpPr>
          <p:cNvPr id="16" name="标题 1"/>
          <p:cNvSpPr txBox="1"/>
          <p:nvPr/>
        </p:nvSpPr>
        <p:spPr>
          <a:xfrm>
            <a:off x="673100" y="4402723"/>
            <a:ext cx="3666015" cy="99360"/>
          </a:xfrm>
          <a:custGeom>
            <a:avLst/>
            <a:gdLst>
              <a:gd name="connsiteX0" fmla="*/ 49680 w 3666015"/>
              <a:gd name="connsiteY0" fmla="*/ 0 h 99360"/>
              <a:gd name="connsiteX1" fmla="*/ 646702 w 3666015"/>
              <a:gd name="connsiteY1" fmla="*/ 0 h 99360"/>
              <a:gd name="connsiteX2" fmla="*/ 681831 w 3666015"/>
              <a:gd name="connsiteY2" fmla="*/ 14551 h 99360"/>
              <a:gd name="connsiteX3" fmla="*/ 693083 w 3666015"/>
              <a:gd name="connsiteY3" fmla="*/ 41716 h 99360"/>
              <a:gd name="connsiteX4" fmla="*/ 3658050 w 3666015"/>
              <a:gd name="connsiteY4" fmla="*/ 41716 h 99360"/>
              <a:gd name="connsiteX5" fmla="*/ 3666015 w 3666015"/>
              <a:gd name="connsiteY5" fmla="*/ 49681 h 99360"/>
              <a:gd name="connsiteX6" fmla="*/ 3666014 w 3666015"/>
              <a:gd name="connsiteY6" fmla="*/ 49681 h 99360"/>
              <a:gd name="connsiteX7" fmla="*/ 3658049 w 3666015"/>
              <a:gd name="connsiteY7" fmla="*/ 57646 h 99360"/>
              <a:gd name="connsiteX8" fmla="*/ 693083 w 3666015"/>
              <a:gd name="connsiteY8" fmla="*/ 57645 h 99360"/>
              <a:gd name="connsiteX9" fmla="*/ 681831 w 3666015"/>
              <a:gd name="connsiteY9" fmla="*/ 84809 h 99360"/>
              <a:gd name="connsiteX10" fmla="*/ 646702 w 3666015"/>
              <a:gd name="connsiteY10" fmla="*/ 99360 h 99360"/>
              <a:gd name="connsiteX11" fmla="*/ 49680 w 3666015"/>
              <a:gd name="connsiteY11" fmla="*/ 99360 h 99360"/>
              <a:gd name="connsiteX12" fmla="*/ 0 w 3666015"/>
              <a:gd name="connsiteY12" fmla="*/ 49680 h 99360"/>
              <a:gd name="connsiteX13" fmla="*/ 49680 w 3666015"/>
              <a:gd name="connsiteY13" fmla="*/ 0 h 99360"/>
            </a:gdLst>
            <a:ahLst/>
            <a:cxnLst/>
            <a:rect l="l" t="t" r="r" b="b"/>
            <a:pathLst>
              <a:path w="3666015" h="99360">
                <a:moveTo>
                  <a:pt x="49680" y="0"/>
                </a:moveTo>
                <a:lnTo>
                  <a:pt x="646702" y="0"/>
                </a:lnTo>
                <a:cubicBezTo>
                  <a:pt x="660421" y="0"/>
                  <a:pt x="672841" y="5561"/>
                  <a:pt x="681831" y="14551"/>
                </a:cubicBezTo>
                <a:lnTo>
                  <a:pt x="693083" y="41716"/>
                </a:lnTo>
                <a:lnTo>
                  <a:pt x="3658050" y="41716"/>
                </a:lnTo>
                <a:cubicBezTo>
                  <a:pt x="3662449" y="41716"/>
                  <a:pt x="3666015" y="45282"/>
                  <a:pt x="3666015" y="49681"/>
                </a:cubicBezTo>
                <a:lnTo>
                  <a:pt x="3666014" y="49681"/>
                </a:lnTo>
                <a:cubicBezTo>
                  <a:pt x="3666014" y="54080"/>
                  <a:pt x="3662448" y="57646"/>
                  <a:pt x="3658049" y="57646"/>
                </a:cubicBezTo>
                <a:lnTo>
                  <a:pt x="693083" y="57645"/>
                </a:lnTo>
                <a:lnTo>
                  <a:pt x="681831" y="84809"/>
                </a:lnTo>
                <a:cubicBezTo>
                  <a:pt x="672841" y="93800"/>
                  <a:pt x="660421" y="99360"/>
                  <a:pt x="646702" y="99360"/>
                </a:cubicBezTo>
                <a:lnTo>
                  <a:pt x="49680" y="99360"/>
                </a:lnTo>
                <a:cubicBezTo>
                  <a:pt x="22242" y="99360"/>
                  <a:pt x="0" y="77118"/>
                  <a:pt x="0" y="49680"/>
                </a:cubicBezTo>
                <a:cubicBezTo>
                  <a:pt x="0" y="22242"/>
                  <a:pt x="22242" y="0"/>
                  <a:pt x="49680" y="0"/>
                </a:cubicBezTo>
                <a:close/>
              </a:path>
            </a:pathLst>
          </a:custGeom>
          <a:solidFill>
            <a:schemeClr val="accent1"/>
          </a:solidFill>
          <a:ln w="12700" cap="flat">
            <a:noFill/>
            <a:miter/>
          </a:ln>
          <a:effectLst/>
        </p:spPr>
        <p:txBody>
          <a:bodyPr vert="horz" wrap="square" lIns="91440" tIns="45720" rIns="91440" bIns="45720" rtlCol="0" anchor="ctr"/>
          <a:lstStyle/>
          <a:p>
            <a:pPr algn="ctr">
              <a:lnSpc>
                <a:spcPct val="100000"/>
              </a:lnSpc>
            </a:pPr>
            <a:endParaRPr kumimoji="1" lang="zh-CN" altLang="en-US"/>
          </a:p>
        </p:txBody>
      </p:sp>
      <p:sp>
        <p:nvSpPr>
          <p:cNvPr id="17" name="标题 1"/>
          <p:cNvSpPr txBox="1"/>
          <p:nvPr/>
        </p:nvSpPr>
        <p:spPr>
          <a:xfrm>
            <a:off x="673100" y="1925541"/>
            <a:ext cx="5545168" cy="2101326"/>
          </a:xfrm>
          <a:prstGeom prst="roundRect">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18" name="标题 1"/>
          <p:cNvSpPr txBox="1"/>
          <p:nvPr/>
        </p:nvSpPr>
        <p:spPr>
          <a:xfrm>
            <a:off x="8868415" y="5704533"/>
            <a:ext cx="534392" cy="524818"/>
          </a:xfrm>
          <a:prstGeom prst="roundRect">
            <a:avLst>
              <a:gd name="adj" fmla="val 21535"/>
            </a:avLst>
          </a:prstGeom>
          <a:solidFill>
            <a:srgbClr val="FFFFFF">
              <a:alpha val="100000"/>
            </a:srgbClr>
          </a:solidFill>
          <a:ln w="12700" cap="flat">
            <a:noFill/>
            <a:miter/>
          </a:ln>
          <a:effectLst>
            <a:outerShdw blurRad="88900" dist="25400" dir="13500000" algn="br" rotWithShape="0">
              <a:srgbClr val="262626">
                <a:alpha val="25000"/>
              </a:srgbClr>
            </a:outerShdw>
          </a:effectLst>
        </p:spPr>
        <p:txBody>
          <a:bodyPr vert="horz" wrap="square" lIns="0" tIns="0" rIns="0" bIns="0" rtlCol="0" anchor="ctr"/>
          <a:lstStyle/>
          <a:p>
            <a:pPr algn="ctr">
              <a:lnSpc>
                <a:spcPct val="100000"/>
              </a:lnSpc>
            </a:pPr>
            <a:endParaRPr kumimoji="1" lang="zh-CN" altLang="en-US"/>
          </a:p>
        </p:txBody>
      </p:sp>
      <p:sp>
        <p:nvSpPr>
          <p:cNvPr id="19" name="标题 1"/>
          <p:cNvSpPr txBox="1"/>
          <p:nvPr/>
        </p:nvSpPr>
        <p:spPr>
          <a:xfrm>
            <a:off x="8868415" y="5704533"/>
            <a:ext cx="534392" cy="524818"/>
          </a:xfrm>
          <a:prstGeom prst="roundRect">
            <a:avLst>
              <a:gd name="adj" fmla="val 21535"/>
            </a:avLst>
          </a:prstGeom>
          <a:gradFill>
            <a:gsLst>
              <a:gs pos="0">
                <a:schemeClr val="accent1">
                  <a:lumMod val="60000"/>
                  <a:lumOff val="40000"/>
                </a:schemeClr>
              </a:gs>
              <a:gs pos="60000">
                <a:schemeClr val="accent1"/>
              </a:gs>
            </a:gsLst>
            <a:lin ang="2700000" scaled="0"/>
          </a:gradFill>
          <a:ln w="12700" cap="flat">
            <a:noFill/>
            <a:miter/>
          </a:ln>
          <a:effectLst/>
        </p:spPr>
        <p:txBody>
          <a:bodyPr vert="horz" wrap="square" lIns="91440" tIns="45720" rIns="91440" bIns="45720" rtlCol="0" anchor="ctr"/>
          <a:lstStyle/>
          <a:p>
            <a:pPr algn="ctr">
              <a:lnSpc>
                <a:spcPct val="100000"/>
              </a:lnSpc>
            </a:pPr>
            <a:endParaRPr kumimoji="1" lang="zh-CN" altLang="en-US"/>
          </a:p>
        </p:txBody>
      </p:sp>
      <p:sp>
        <p:nvSpPr>
          <p:cNvPr id="20" name="标题 1"/>
          <p:cNvSpPr txBox="1"/>
          <p:nvPr/>
        </p:nvSpPr>
        <p:spPr>
          <a:xfrm>
            <a:off x="8868415" y="5704533"/>
            <a:ext cx="534392" cy="524818"/>
          </a:xfrm>
          <a:prstGeom prst="roundRect">
            <a:avLst>
              <a:gd name="adj" fmla="val 21535"/>
            </a:avLst>
          </a:prstGeom>
          <a:gradFill>
            <a:gsLst>
              <a:gs pos="85000">
                <a:schemeClr val="accent1">
                  <a:alpha val="0"/>
                </a:schemeClr>
              </a:gs>
              <a:gs pos="100000">
                <a:schemeClr val="accent1">
                  <a:lumMod val="20000"/>
                  <a:lumOff val="80000"/>
                </a:schemeClr>
              </a:gs>
            </a:gsLst>
            <a:path path="circle">
              <a:fillToRect l="50000" t="50000" r="50000" b="50000"/>
            </a:path>
            <a:tileRect/>
          </a:gradFill>
          <a:ln w="12700" cap="flat">
            <a:noFill/>
            <a:miter/>
          </a:ln>
          <a:effectLst/>
        </p:spPr>
        <p:txBody>
          <a:bodyPr vert="horz" wrap="square" lIns="91440" tIns="45720" rIns="91440" bIns="45720" rtlCol="0" anchor="ctr"/>
          <a:lstStyle/>
          <a:p>
            <a:pPr algn="ctr">
              <a:lnSpc>
                <a:spcPct val="100000"/>
              </a:lnSpc>
            </a:pPr>
            <a:endParaRPr kumimoji="1" lang="zh-CN" altLang="en-US"/>
          </a:p>
        </p:txBody>
      </p:sp>
      <p:sp>
        <p:nvSpPr>
          <p:cNvPr id="21" name="标题 1"/>
          <p:cNvSpPr txBox="1"/>
          <p:nvPr/>
        </p:nvSpPr>
        <p:spPr>
          <a:xfrm flipH="1" flipV="1">
            <a:off x="9004177" y="5839748"/>
            <a:ext cx="262868" cy="254388"/>
          </a:xfrm>
          <a:custGeom>
            <a:avLst/>
            <a:gdLst>
              <a:gd name="connsiteX0" fmla="*/ 311954 w 744004"/>
              <a:gd name="connsiteY0" fmla="*/ 337123 h 720001"/>
              <a:gd name="connsiteX1" fmla="*/ 168770 w 744004"/>
              <a:gd name="connsiteY1" fmla="*/ 337123 h 720001"/>
              <a:gd name="connsiteX2" fmla="*/ 49673 w 744004"/>
              <a:gd name="connsiteY2" fmla="*/ 287618 h 720001"/>
              <a:gd name="connsiteX3" fmla="*/ 167 w 744004"/>
              <a:gd name="connsiteY3" fmla="*/ 168520 h 720001"/>
              <a:gd name="connsiteX4" fmla="*/ 49590 w 744004"/>
              <a:gd name="connsiteY4" fmla="*/ 49507 h 720001"/>
              <a:gd name="connsiteX5" fmla="*/ 168687 w 744004"/>
              <a:gd name="connsiteY5" fmla="*/ 0 h 720001"/>
              <a:gd name="connsiteX6" fmla="*/ 287784 w 744004"/>
              <a:gd name="connsiteY6" fmla="*/ 49507 h 720001"/>
              <a:gd name="connsiteX7" fmla="*/ 337290 w 744004"/>
              <a:gd name="connsiteY7" fmla="*/ 168604 h 720001"/>
              <a:gd name="connsiteX8" fmla="*/ 337290 w 744004"/>
              <a:gd name="connsiteY8" fmla="*/ 311787 h 720001"/>
              <a:gd name="connsiteX9" fmla="*/ 311954 w 744004"/>
              <a:gd name="connsiteY9" fmla="*/ 337123 h 720001"/>
              <a:gd name="connsiteX10" fmla="*/ 575401 w 744004"/>
              <a:gd name="connsiteY10" fmla="*/ 337207 h 720001"/>
              <a:gd name="connsiteX11" fmla="*/ 432218 w 744004"/>
              <a:gd name="connsiteY11" fmla="*/ 337207 h 720001"/>
              <a:gd name="connsiteX12" fmla="*/ 406882 w 744004"/>
              <a:gd name="connsiteY12" fmla="*/ 311870 h 720001"/>
              <a:gd name="connsiteX13" fmla="*/ 406882 w 744004"/>
              <a:gd name="connsiteY13" fmla="*/ 168687 h 720001"/>
              <a:gd name="connsiteX14" fmla="*/ 456387 w 744004"/>
              <a:gd name="connsiteY14" fmla="*/ 49590 h 720001"/>
              <a:gd name="connsiteX15" fmla="*/ 575401 w 744004"/>
              <a:gd name="connsiteY15" fmla="*/ 0 h 720001"/>
              <a:gd name="connsiteX16" fmla="*/ 694498 w 744004"/>
              <a:gd name="connsiteY16" fmla="*/ 49507 h 720001"/>
              <a:gd name="connsiteX17" fmla="*/ 744004 w 744004"/>
              <a:gd name="connsiteY17" fmla="*/ 168604 h 720001"/>
              <a:gd name="connsiteX18" fmla="*/ 694498 w 744004"/>
              <a:gd name="connsiteY18" fmla="*/ 287701 h 720001"/>
              <a:gd name="connsiteX19" fmla="*/ 575401 w 744004"/>
              <a:gd name="connsiteY19" fmla="*/ 337207 h 720001"/>
              <a:gd name="connsiteX20" fmla="*/ 168604 w 744004"/>
              <a:gd name="connsiteY20" fmla="*/ 720001 h 720001"/>
              <a:gd name="connsiteX21" fmla="*/ 49507 w 744004"/>
              <a:gd name="connsiteY21" fmla="*/ 670495 h 720001"/>
              <a:gd name="connsiteX22" fmla="*/ 0 w 744004"/>
              <a:gd name="connsiteY22" fmla="*/ 551398 h 720001"/>
              <a:gd name="connsiteX23" fmla="*/ 49507 w 744004"/>
              <a:gd name="connsiteY23" fmla="*/ 432301 h 720001"/>
              <a:gd name="connsiteX24" fmla="*/ 168687 w 744004"/>
              <a:gd name="connsiteY24" fmla="*/ 382879 h 720001"/>
              <a:gd name="connsiteX25" fmla="*/ 311871 w 744004"/>
              <a:gd name="connsiteY25" fmla="*/ 382879 h 720001"/>
              <a:gd name="connsiteX26" fmla="*/ 337207 w 744004"/>
              <a:gd name="connsiteY26" fmla="*/ 408215 h 720001"/>
              <a:gd name="connsiteX27" fmla="*/ 337207 w 744004"/>
              <a:gd name="connsiteY27" fmla="*/ 551398 h 720001"/>
              <a:gd name="connsiteX28" fmla="*/ 287701 w 744004"/>
              <a:gd name="connsiteY28" fmla="*/ 670495 h 720001"/>
              <a:gd name="connsiteX29" fmla="*/ 168604 w 744004"/>
              <a:gd name="connsiteY29" fmla="*/ 720001 h 720001"/>
              <a:gd name="connsiteX30" fmla="*/ 575401 w 744004"/>
              <a:gd name="connsiteY30" fmla="*/ 720001 h 720001"/>
              <a:gd name="connsiteX31" fmla="*/ 456304 w 744004"/>
              <a:gd name="connsiteY31" fmla="*/ 670495 h 720001"/>
              <a:gd name="connsiteX32" fmla="*/ 406798 w 744004"/>
              <a:gd name="connsiteY32" fmla="*/ 551398 h 720001"/>
              <a:gd name="connsiteX33" fmla="*/ 406798 w 744004"/>
              <a:gd name="connsiteY33" fmla="*/ 408215 h 720001"/>
              <a:gd name="connsiteX34" fmla="*/ 432218 w 744004"/>
              <a:gd name="connsiteY34" fmla="*/ 382879 h 720001"/>
              <a:gd name="connsiteX35" fmla="*/ 575401 w 744004"/>
              <a:gd name="connsiteY35" fmla="*/ 382879 h 720001"/>
              <a:gd name="connsiteX36" fmla="*/ 694498 w 744004"/>
              <a:gd name="connsiteY36" fmla="*/ 432385 h 720001"/>
              <a:gd name="connsiteX37" fmla="*/ 744004 w 744004"/>
              <a:gd name="connsiteY37" fmla="*/ 551398 h 720001"/>
              <a:gd name="connsiteX38" fmla="*/ 694498 w 744004"/>
              <a:gd name="connsiteY38" fmla="*/ 670495 h 720001"/>
              <a:gd name="connsiteX39" fmla="*/ 575401 w 744004"/>
              <a:gd name="connsiteY39" fmla="*/ 720001 h 720001"/>
            </a:gdLst>
            <a:ahLst/>
            <a:cxnLst/>
            <a:rect l="l" t="t" r="r" b="b"/>
            <a:pathLst>
              <a:path w="744004" h="720001">
                <a:moveTo>
                  <a:pt x="311954" y="337123"/>
                </a:moveTo>
                <a:lnTo>
                  <a:pt x="168770" y="337123"/>
                </a:lnTo>
                <a:cubicBezTo>
                  <a:pt x="123932" y="337123"/>
                  <a:pt x="81594" y="319538"/>
                  <a:pt x="49673" y="287618"/>
                </a:cubicBezTo>
                <a:cubicBezTo>
                  <a:pt x="17753" y="255697"/>
                  <a:pt x="167" y="213442"/>
                  <a:pt x="167" y="168520"/>
                </a:cubicBezTo>
                <a:cubicBezTo>
                  <a:pt x="167" y="123598"/>
                  <a:pt x="17669" y="81427"/>
                  <a:pt x="49590" y="49507"/>
                </a:cubicBezTo>
                <a:cubicBezTo>
                  <a:pt x="81510" y="17586"/>
                  <a:pt x="123848" y="0"/>
                  <a:pt x="168687" y="0"/>
                </a:cubicBezTo>
                <a:cubicBezTo>
                  <a:pt x="213526" y="0"/>
                  <a:pt x="255864" y="17586"/>
                  <a:pt x="287784" y="49507"/>
                </a:cubicBezTo>
                <a:cubicBezTo>
                  <a:pt x="319705" y="81427"/>
                  <a:pt x="337290" y="123682"/>
                  <a:pt x="337290" y="168604"/>
                </a:cubicBezTo>
                <a:lnTo>
                  <a:pt x="337290" y="311787"/>
                </a:lnTo>
                <a:cubicBezTo>
                  <a:pt x="337290" y="325789"/>
                  <a:pt x="325956" y="337123"/>
                  <a:pt x="311954" y="337123"/>
                </a:cubicBezTo>
                <a:close/>
                <a:moveTo>
                  <a:pt x="575401" y="337207"/>
                </a:moveTo>
                <a:lnTo>
                  <a:pt x="432218" y="337207"/>
                </a:lnTo>
                <a:cubicBezTo>
                  <a:pt x="418216" y="337207"/>
                  <a:pt x="406882" y="325872"/>
                  <a:pt x="406882" y="311870"/>
                </a:cubicBezTo>
                <a:lnTo>
                  <a:pt x="406882" y="168687"/>
                </a:lnTo>
                <a:cubicBezTo>
                  <a:pt x="406882" y="123849"/>
                  <a:pt x="424467" y="81510"/>
                  <a:pt x="456387" y="49590"/>
                </a:cubicBezTo>
                <a:cubicBezTo>
                  <a:pt x="488308" y="17669"/>
                  <a:pt x="530563" y="0"/>
                  <a:pt x="575401" y="0"/>
                </a:cubicBezTo>
                <a:cubicBezTo>
                  <a:pt x="620240" y="0"/>
                  <a:pt x="662578" y="17586"/>
                  <a:pt x="694498" y="49507"/>
                </a:cubicBezTo>
                <a:cubicBezTo>
                  <a:pt x="726419" y="81427"/>
                  <a:pt x="744004" y="123765"/>
                  <a:pt x="744004" y="168604"/>
                </a:cubicBezTo>
                <a:cubicBezTo>
                  <a:pt x="744004" y="213442"/>
                  <a:pt x="726419" y="255780"/>
                  <a:pt x="694498" y="287701"/>
                </a:cubicBezTo>
                <a:cubicBezTo>
                  <a:pt x="662578" y="319621"/>
                  <a:pt x="620323" y="337207"/>
                  <a:pt x="575401" y="337207"/>
                </a:cubicBezTo>
                <a:close/>
                <a:moveTo>
                  <a:pt x="168604" y="720001"/>
                </a:moveTo>
                <a:cubicBezTo>
                  <a:pt x="123682" y="720001"/>
                  <a:pt x="81427" y="702416"/>
                  <a:pt x="49507" y="670495"/>
                </a:cubicBezTo>
                <a:cubicBezTo>
                  <a:pt x="17586" y="638575"/>
                  <a:pt x="0" y="596320"/>
                  <a:pt x="0" y="551398"/>
                </a:cubicBezTo>
                <a:cubicBezTo>
                  <a:pt x="0" y="506476"/>
                  <a:pt x="17586" y="464221"/>
                  <a:pt x="49507" y="432301"/>
                </a:cubicBezTo>
                <a:cubicBezTo>
                  <a:pt x="81510" y="400464"/>
                  <a:pt x="123848" y="382879"/>
                  <a:pt x="168687" y="382879"/>
                </a:cubicBezTo>
                <a:lnTo>
                  <a:pt x="311871" y="382879"/>
                </a:lnTo>
                <a:cubicBezTo>
                  <a:pt x="325872" y="382879"/>
                  <a:pt x="337207" y="394297"/>
                  <a:pt x="337207" y="408215"/>
                </a:cubicBezTo>
                <a:lnTo>
                  <a:pt x="337207" y="551398"/>
                </a:lnTo>
                <a:cubicBezTo>
                  <a:pt x="337207" y="596237"/>
                  <a:pt x="319621" y="638575"/>
                  <a:pt x="287701" y="670495"/>
                </a:cubicBezTo>
                <a:cubicBezTo>
                  <a:pt x="255781" y="702416"/>
                  <a:pt x="213526" y="720001"/>
                  <a:pt x="168604" y="720001"/>
                </a:cubicBezTo>
                <a:close/>
                <a:moveTo>
                  <a:pt x="575401" y="720001"/>
                </a:moveTo>
                <a:cubicBezTo>
                  <a:pt x="530563" y="720001"/>
                  <a:pt x="488224" y="702416"/>
                  <a:pt x="456304" y="670495"/>
                </a:cubicBezTo>
                <a:cubicBezTo>
                  <a:pt x="424383" y="638575"/>
                  <a:pt x="406798" y="596320"/>
                  <a:pt x="406798" y="551398"/>
                </a:cubicBezTo>
                <a:lnTo>
                  <a:pt x="406798" y="408215"/>
                </a:lnTo>
                <a:cubicBezTo>
                  <a:pt x="406882" y="394213"/>
                  <a:pt x="418216" y="382879"/>
                  <a:pt x="432218" y="382879"/>
                </a:cubicBezTo>
                <a:lnTo>
                  <a:pt x="575401" y="382879"/>
                </a:lnTo>
                <a:cubicBezTo>
                  <a:pt x="620240" y="382879"/>
                  <a:pt x="662578" y="400464"/>
                  <a:pt x="694498" y="432385"/>
                </a:cubicBezTo>
                <a:cubicBezTo>
                  <a:pt x="726419" y="464305"/>
                  <a:pt x="744004" y="506560"/>
                  <a:pt x="744004" y="551398"/>
                </a:cubicBezTo>
                <a:cubicBezTo>
                  <a:pt x="744004" y="596237"/>
                  <a:pt x="726419" y="638575"/>
                  <a:pt x="694498" y="670495"/>
                </a:cubicBezTo>
                <a:cubicBezTo>
                  <a:pt x="662578" y="702416"/>
                  <a:pt x="620323" y="720001"/>
                  <a:pt x="575401" y="720001"/>
                </a:cubicBezTo>
                <a:close/>
              </a:path>
            </a:pathLst>
          </a:custGeom>
          <a:solidFill>
            <a:srgbClr val="FFFFFF">
              <a:alpha val="100000"/>
            </a:srgbClr>
          </a:solidFill>
          <a:ln w="1860" cap="flat">
            <a:noFill/>
            <a:miter/>
          </a:ln>
        </p:spPr>
        <p:txBody>
          <a:bodyPr vert="horz" wrap="square" lIns="91440" tIns="45720" rIns="91440" bIns="45720" rtlCol="0" anchor="ctr"/>
          <a:lstStyle/>
          <a:p>
            <a:pPr algn="l">
              <a:lnSpc>
                <a:spcPct val="110000"/>
              </a:lnSpc>
            </a:pPr>
            <a:endParaRPr kumimoji="1" lang="zh-CN" altLang="en-US"/>
          </a:p>
        </p:txBody>
      </p:sp>
      <p:sp>
        <p:nvSpPr>
          <p:cNvPr id="22" name="标题 1"/>
          <p:cNvSpPr txBox="1"/>
          <p:nvPr/>
        </p:nvSpPr>
        <p:spPr>
          <a:xfrm>
            <a:off x="9926462" y="5704533"/>
            <a:ext cx="534392" cy="524818"/>
          </a:xfrm>
          <a:prstGeom prst="roundRect">
            <a:avLst>
              <a:gd name="adj" fmla="val 21535"/>
            </a:avLst>
          </a:prstGeom>
          <a:solidFill>
            <a:srgbClr val="FFFFFF">
              <a:alpha val="100000"/>
            </a:srgbClr>
          </a:solidFill>
          <a:ln w="12700" cap="flat">
            <a:noFill/>
            <a:miter/>
          </a:ln>
          <a:effectLst>
            <a:outerShdw blurRad="88900" dist="25400" dir="13500000" algn="br" rotWithShape="0">
              <a:srgbClr val="262626">
                <a:alpha val="25000"/>
              </a:srgbClr>
            </a:outerShdw>
          </a:effectLst>
        </p:spPr>
        <p:txBody>
          <a:bodyPr vert="horz" wrap="square" lIns="0" tIns="0" rIns="0" bIns="0" rtlCol="0" anchor="ctr"/>
          <a:lstStyle/>
          <a:p>
            <a:pPr algn="ctr">
              <a:lnSpc>
                <a:spcPct val="100000"/>
              </a:lnSpc>
            </a:pPr>
            <a:endParaRPr kumimoji="1" lang="zh-CN" altLang="en-US"/>
          </a:p>
        </p:txBody>
      </p:sp>
      <p:sp>
        <p:nvSpPr>
          <p:cNvPr id="23" name="标题 1"/>
          <p:cNvSpPr txBox="1"/>
          <p:nvPr/>
        </p:nvSpPr>
        <p:spPr>
          <a:xfrm>
            <a:off x="9926462" y="5704533"/>
            <a:ext cx="534392" cy="524818"/>
          </a:xfrm>
          <a:prstGeom prst="roundRect">
            <a:avLst>
              <a:gd name="adj" fmla="val 21535"/>
            </a:avLst>
          </a:prstGeom>
          <a:gradFill>
            <a:gsLst>
              <a:gs pos="0">
                <a:schemeClr val="accent1">
                  <a:lumMod val="60000"/>
                  <a:lumOff val="40000"/>
                </a:schemeClr>
              </a:gs>
              <a:gs pos="60000">
                <a:schemeClr val="accent1"/>
              </a:gs>
            </a:gsLst>
            <a:lin ang="2700000" scaled="0"/>
          </a:gradFill>
          <a:ln w="12700" cap="flat">
            <a:noFill/>
            <a:miter/>
          </a:ln>
          <a:effectLst/>
        </p:spPr>
        <p:txBody>
          <a:bodyPr vert="horz" wrap="square" lIns="91440" tIns="45720" rIns="91440" bIns="45720" rtlCol="0" anchor="ctr"/>
          <a:lstStyle/>
          <a:p>
            <a:pPr algn="ctr">
              <a:lnSpc>
                <a:spcPct val="100000"/>
              </a:lnSpc>
            </a:pPr>
            <a:endParaRPr kumimoji="1" lang="zh-CN" altLang="en-US"/>
          </a:p>
        </p:txBody>
      </p:sp>
      <p:sp>
        <p:nvSpPr>
          <p:cNvPr id="24" name="标题 1"/>
          <p:cNvSpPr txBox="1"/>
          <p:nvPr/>
        </p:nvSpPr>
        <p:spPr>
          <a:xfrm>
            <a:off x="9926462" y="5704533"/>
            <a:ext cx="534392" cy="524818"/>
          </a:xfrm>
          <a:prstGeom prst="roundRect">
            <a:avLst>
              <a:gd name="adj" fmla="val 21535"/>
            </a:avLst>
          </a:prstGeom>
          <a:gradFill>
            <a:gsLst>
              <a:gs pos="85000">
                <a:schemeClr val="accent1">
                  <a:alpha val="0"/>
                </a:schemeClr>
              </a:gs>
              <a:gs pos="100000">
                <a:schemeClr val="accent1">
                  <a:lumMod val="20000"/>
                  <a:lumOff val="80000"/>
                </a:schemeClr>
              </a:gs>
            </a:gsLst>
            <a:path path="circle">
              <a:fillToRect l="50000" t="50000" r="50000" b="50000"/>
            </a:path>
            <a:tileRect/>
          </a:gradFill>
          <a:ln w="12700" cap="flat">
            <a:noFill/>
            <a:miter/>
          </a:ln>
          <a:effectLst/>
        </p:spPr>
        <p:txBody>
          <a:bodyPr vert="horz" wrap="square" lIns="91440" tIns="45720" rIns="91440" bIns="45720" rtlCol="0" anchor="ctr"/>
          <a:lstStyle/>
          <a:p>
            <a:pPr algn="ctr">
              <a:lnSpc>
                <a:spcPct val="100000"/>
              </a:lnSpc>
            </a:pPr>
            <a:endParaRPr kumimoji="1" lang="zh-CN" altLang="en-US"/>
          </a:p>
        </p:txBody>
      </p:sp>
      <p:sp>
        <p:nvSpPr>
          <p:cNvPr id="25" name="标题 1"/>
          <p:cNvSpPr txBox="1"/>
          <p:nvPr/>
        </p:nvSpPr>
        <p:spPr>
          <a:xfrm>
            <a:off x="10062224" y="5839748"/>
            <a:ext cx="262868" cy="254388"/>
          </a:xfrm>
          <a:custGeom>
            <a:avLst/>
            <a:gdLst>
              <a:gd name="connsiteX0" fmla="*/ 438553 w 720000"/>
              <a:gd name="connsiteY0" fmla="*/ 189601 h 720000"/>
              <a:gd name="connsiteX1" fmla="*/ 503636 w 720000"/>
              <a:gd name="connsiteY1" fmla="*/ 216365 h 720000"/>
              <a:gd name="connsiteX2" fmla="*/ 503636 w 720000"/>
              <a:gd name="connsiteY2" fmla="*/ 346445 h 720000"/>
              <a:gd name="connsiteX3" fmla="*/ 362260 w 720000"/>
              <a:gd name="connsiteY3" fmla="*/ 487907 h 720000"/>
              <a:gd name="connsiteX4" fmla="*/ 191861 w 720000"/>
              <a:gd name="connsiteY4" fmla="*/ 528226 h 720000"/>
              <a:gd name="connsiteX5" fmla="*/ 232180 w 720000"/>
              <a:gd name="connsiteY5" fmla="*/ 357827 h 720000"/>
              <a:gd name="connsiteX6" fmla="*/ 373556 w 720000"/>
              <a:gd name="connsiteY6" fmla="*/ 216452 h 720000"/>
              <a:gd name="connsiteX7" fmla="*/ 438553 w 720000"/>
              <a:gd name="connsiteY7" fmla="*/ 189601 h 720000"/>
              <a:gd name="connsiteX8" fmla="*/ 438553 w 720000"/>
              <a:gd name="connsiteY8" fmla="*/ 141636 h 720000"/>
              <a:gd name="connsiteX9" fmla="*/ 339581 w 720000"/>
              <a:gd name="connsiteY9" fmla="*/ 182476 h 720000"/>
              <a:gd name="connsiteX10" fmla="*/ 198205 w 720000"/>
              <a:gd name="connsiteY10" fmla="*/ 323852 h 720000"/>
              <a:gd name="connsiteX11" fmla="*/ 141637 w 720000"/>
              <a:gd name="connsiteY11" fmla="*/ 578364 h 720000"/>
              <a:gd name="connsiteX12" fmla="*/ 396149 w 720000"/>
              <a:gd name="connsiteY12" fmla="*/ 521796 h 720000"/>
              <a:gd name="connsiteX13" fmla="*/ 537524 w 720000"/>
              <a:gd name="connsiteY13" fmla="*/ 380420 h 720000"/>
              <a:gd name="connsiteX14" fmla="*/ 537524 w 720000"/>
              <a:gd name="connsiteY14" fmla="*/ 182476 h 720000"/>
              <a:gd name="connsiteX15" fmla="*/ 438553 w 720000"/>
              <a:gd name="connsiteY15" fmla="*/ 141636 h 720000"/>
              <a:gd name="connsiteX16" fmla="*/ 120000 w 720000"/>
              <a:gd name="connsiteY16" fmla="*/ 0 h 720000"/>
              <a:gd name="connsiteX17" fmla="*/ 600000 w 720000"/>
              <a:gd name="connsiteY17" fmla="*/ 0 h 720000"/>
              <a:gd name="connsiteX18" fmla="*/ 720000 w 720000"/>
              <a:gd name="connsiteY18" fmla="*/ 120000 h 720000"/>
              <a:gd name="connsiteX19" fmla="*/ 720000 w 720000"/>
              <a:gd name="connsiteY19" fmla="*/ 600000 h 720000"/>
              <a:gd name="connsiteX20" fmla="*/ 600000 w 720000"/>
              <a:gd name="connsiteY20" fmla="*/ 720000 h 720000"/>
              <a:gd name="connsiteX21" fmla="*/ 120000 w 720000"/>
              <a:gd name="connsiteY21" fmla="*/ 720000 h 720000"/>
              <a:gd name="connsiteX22" fmla="*/ 0 w 720000"/>
              <a:gd name="connsiteY22" fmla="*/ 600000 h 720000"/>
              <a:gd name="connsiteX23" fmla="*/ 0 w 720000"/>
              <a:gd name="connsiteY23" fmla="*/ 120000 h 720000"/>
              <a:gd name="connsiteX24" fmla="*/ 120000 w 720000"/>
              <a:gd name="connsiteY24" fmla="*/ 0 h 720000"/>
            </a:gdLst>
            <a:ahLst/>
            <a:cxnLst/>
            <a:rect l="l" t="t" r="r" b="b"/>
            <a:pathLst>
              <a:path w="720000" h="720000">
                <a:moveTo>
                  <a:pt x="438553" y="189601"/>
                </a:moveTo>
                <a:cubicBezTo>
                  <a:pt x="463230" y="189601"/>
                  <a:pt x="486344" y="199073"/>
                  <a:pt x="503636" y="216365"/>
                </a:cubicBezTo>
                <a:cubicBezTo>
                  <a:pt x="539523" y="252252"/>
                  <a:pt x="539523" y="310557"/>
                  <a:pt x="503636" y="346445"/>
                </a:cubicBezTo>
                <a:lnTo>
                  <a:pt x="362260" y="487907"/>
                </a:lnTo>
                <a:cubicBezTo>
                  <a:pt x="342622" y="507545"/>
                  <a:pt x="266503" y="522665"/>
                  <a:pt x="191861" y="528226"/>
                </a:cubicBezTo>
                <a:cubicBezTo>
                  <a:pt x="197336" y="453584"/>
                  <a:pt x="212456" y="377465"/>
                  <a:pt x="232180" y="357827"/>
                </a:cubicBezTo>
                <a:lnTo>
                  <a:pt x="373556" y="216452"/>
                </a:lnTo>
                <a:cubicBezTo>
                  <a:pt x="390761" y="199073"/>
                  <a:pt x="413875" y="189601"/>
                  <a:pt x="438553" y="189601"/>
                </a:cubicBezTo>
                <a:close/>
                <a:moveTo>
                  <a:pt x="438553" y="141636"/>
                </a:moveTo>
                <a:cubicBezTo>
                  <a:pt x="402666" y="141636"/>
                  <a:pt x="366778" y="155278"/>
                  <a:pt x="339581" y="182476"/>
                </a:cubicBezTo>
                <a:lnTo>
                  <a:pt x="198205" y="323852"/>
                </a:lnTo>
                <a:cubicBezTo>
                  <a:pt x="143723" y="378335"/>
                  <a:pt x="141637" y="578364"/>
                  <a:pt x="141637" y="578364"/>
                </a:cubicBezTo>
                <a:cubicBezTo>
                  <a:pt x="141637" y="578364"/>
                  <a:pt x="341753" y="576278"/>
                  <a:pt x="396149" y="521796"/>
                </a:cubicBezTo>
                <a:lnTo>
                  <a:pt x="537524" y="380420"/>
                </a:lnTo>
                <a:cubicBezTo>
                  <a:pt x="592007" y="325938"/>
                  <a:pt x="592007" y="236872"/>
                  <a:pt x="537524" y="182476"/>
                </a:cubicBezTo>
                <a:cubicBezTo>
                  <a:pt x="510327" y="155191"/>
                  <a:pt x="474440" y="141636"/>
                  <a:pt x="438553" y="141636"/>
                </a:cubicBezTo>
                <a:close/>
                <a:moveTo>
                  <a:pt x="120000" y="0"/>
                </a:moveTo>
                <a:lnTo>
                  <a:pt x="600000" y="0"/>
                </a:lnTo>
                <a:cubicBezTo>
                  <a:pt x="666040" y="0"/>
                  <a:pt x="720000" y="54048"/>
                  <a:pt x="720000" y="120000"/>
                </a:cubicBezTo>
                <a:lnTo>
                  <a:pt x="720000" y="600000"/>
                </a:lnTo>
                <a:cubicBezTo>
                  <a:pt x="720000" y="666039"/>
                  <a:pt x="666040" y="720000"/>
                  <a:pt x="600000" y="720000"/>
                </a:cubicBezTo>
                <a:lnTo>
                  <a:pt x="120000" y="720000"/>
                </a:lnTo>
                <a:cubicBezTo>
                  <a:pt x="53961" y="720000"/>
                  <a:pt x="0" y="666039"/>
                  <a:pt x="0" y="600000"/>
                </a:cubicBezTo>
                <a:lnTo>
                  <a:pt x="0" y="120000"/>
                </a:lnTo>
                <a:cubicBezTo>
                  <a:pt x="0" y="53961"/>
                  <a:pt x="53961" y="0"/>
                  <a:pt x="120000" y="0"/>
                </a:cubicBezTo>
                <a:close/>
              </a:path>
            </a:pathLst>
          </a:custGeom>
          <a:solidFill>
            <a:srgbClr val="FFFFFF">
              <a:alpha val="100000"/>
            </a:srgbClr>
          </a:solidFill>
          <a:ln w="1860" cap="flat">
            <a:noFill/>
            <a:miter/>
          </a:ln>
        </p:spPr>
        <p:txBody>
          <a:bodyPr vert="horz" wrap="square" lIns="91440" tIns="45720" rIns="91440" bIns="45720" rtlCol="0" anchor="ctr"/>
          <a:lstStyle/>
          <a:p>
            <a:pPr algn="l">
              <a:lnSpc>
                <a:spcPct val="110000"/>
              </a:lnSpc>
            </a:pPr>
            <a:endParaRPr kumimoji="1" lang="zh-CN" altLang="en-US"/>
          </a:p>
        </p:txBody>
      </p:sp>
      <p:sp>
        <p:nvSpPr>
          <p:cNvPr id="26" name="标题 1"/>
          <p:cNvSpPr txBox="1"/>
          <p:nvPr/>
        </p:nvSpPr>
        <p:spPr>
          <a:xfrm>
            <a:off x="10984508" y="5704533"/>
            <a:ext cx="534392" cy="524818"/>
          </a:xfrm>
          <a:prstGeom prst="roundRect">
            <a:avLst>
              <a:gd name="adj" fmla="val 21535"/>
            </a:avLst>
          </a:prstGeom>
          <a:solidFill>
            <a:srgbClr val="FFFFFF">
              <a:alpha val="100000"/>
            </a:srgbClr>
          </a:solidFill>
          <a:ln w="12700" cap="flat">
            <a:noFill/>
            <a:miter/>
          </a:ln>
          <a:effectLst>
            <a:outerShdw blurRad="88900" dist="25400" dir="13500000" algn="br" rotWithShape="0">
              <a:srgbClr val="262626">
                <a:alpha val="25000"/>
              </a:srgbClr>
            </a:outerShdw>
          </a:effectLst>
        </p:spPr>
        <p:txBody>
          <a:bodyPr vert="horz" wrap="square" lIns="0" tIns="0" rIns="0" bIns="0" rtlCol="0" anchor="ctr"/>
          <a:lstStyle/>
          <a:p>
            <a:pPr algn="ctr">
              <a:lnSpc>
                <a:spcPct val="100000"/>
              </a:lnSpc>
            </a:pPr>
            <a:endParaRPr kumimoji="1" lang="zh-CN" altLang="en-US"/>
          </a:p>
        </p:txBody>
      </p:sp>
      <p:sp>
        <p:nvSpPr>
          <p:cNvPr id="27" name="标题 1"/>
          <p:cNvSpPr txBox="1"/>
          <p:nvPr/>
        </p:nvSpPr>
        <p:spPr>
          <a:xfrm>
            <a:off x="10984508" y="5704533"/>
            <a:ext cx="534392" cy="524818"/>
          </a:xfrm>
          <a:prstGeom prst="roundRect">
            <a:avLst>
              <a:gd name="adj" fmla="val 21535"/>
            </a:avLst>
          </a:prstGeom>
          <a:gradFill>
            <a:gsLst>
              <a:gs pos="0">
                <a:schemeClr val="accent1">
                  <a:lumMod val="60000"/>
                  <a:lumOff val="40000"/>
                </a:schemeClr>
              </a:gs>
              <a:gs pos="60000">
                <a:schemeClr val="accent1"/>
              </a:gs>
            </a:gsLst>
            <a:lin ang="2700000" scaled="0"/>
          </a:gradFill>
          <a:ln w="12700" cap="flat">
            <a:noFill/>
            <a:miter/>
          </a:ln>
          <a:effectLst/>
        </p:spPr>
        <p:txBody>
          <a:bodyPr vert="horz" wrap="square" lIns="91440" tIns="45720" rIns="91440" bIns="45720" rtlCol="0" anchor="ctr"/>
          <a:lstStyle/>
          <a:p>
            <a:pPr algn="ctr">
              <a:lnSpc>
                <a:spcPct val="100000"/>
              </a:lnSpc>
            </a:pPr>
            <a:endParaRPr kumimoji="1" lang="zh-CN" altLang="en-US"/>
          </a:p>
        </p:txBody>
      </p:sp>
      <p:sp>
        <p:nvSpPr>
          <p:cNvPr id="28" name="标题 1"/>
          <p:cNvSpPr txBox="1"/>
          <p:nvPr/>
        </p:nvSpPr>
        <p:spPr>
          <a:xfrm>
            <a:off x="10984508" y="5704533"/>
            <a:ext cx="534392" cy="524818"/>
          </a:xfrm>
          <a:prstGeom prst="roundRect">
            <a:avLst>
              <a:gd name="adj" fmla="val 21535"/>
            </a:avLst>
          </a:prstGeom>
          <a:gradFill>
            <a:gsLst>
              <a:gs pos="85000">
                <a:schemeClr val="accent1">
                  <a:alpha val="0"/>
                </a:schemeClr>
              </a:gs>
              <a:gs pos="100000">
                <a:schemeClr val="accent1">
                  <a:lumMod val="20000"/>
                  <a:lumOff val="80000"/>
                </a:schemeClr>
              </a:gs>
            </a:gsLst>
            <a:path path="circle">
              <a:fillToRect l="50000" t="50000" r="50000" b="50000"/>
            </a:path>
            <a:tileRect/>
          </a:gradFill>
          <a:ln w="12700" cap="flat">
            <a:noFill/>
            <a:miter/>
          </a:ln>
          <a:effectLst/>
        </p:spPr>
        <p:txBody>
          <a:bodyPr vert="horz" wrap="square" lIns="91440" tIns="45720" rIns="91440" bIns="45720" rtlCol="0" anchor="ctr"/>
          <a:lstStyle/>
          <a:p>
            <a:pPr algn="ctr">
              <a:lnSpc>
                <a:spcPct val="100000"/>
              </a:lnSpc>
            </a:pPr>
            <a:endParaRPr kumimoji="1" lang="zh-CN" altLang="en-US"/>
          </a:p>
        </p:txBody>
      </p:sp>
      <p:sp>
        <p:nvSpPr>
          <p:cNvPr id="29" name="标题 1"/>
          <p:cNvSpPr txBox="1"/>
          <p:nvPr/>
        </p:nvSpPr>
        <p:spPr>
          <a:xfrm>
            <a:off x="11120270" y="5839748"/>
            <a:ext cx="262868" cy="254388"/>
          </a:xfrm>
          <a:custGeom>
            <a:avLst/>
            <a:gdLst>
              <a:gd name="connsiteX0" fmla="*/ 2136435 w 5834559"/>
              <a:gd name="connsiteY0" fmla="*/ 643126 h 5397372"/>
              <a:gd name="connsiteX1" fmla="*/ 3716657 w 5834559"/>
              <a:gd name="connsiteY1" fmla="*/ 643126 h 5397372"/>
              <a:gd name="connsiteX2" fmla="*/ 3716657 w 5834559"/>
              <a:gd name="connsiteY2" fmla="*/ 1064855 h 5397372"/>
              <a:gd name="connsiteX3" fmla="*/ 2136435 w 5834559"/>
              <a:gd name="connsiteY3" fmla="*/ 1064855 h 5397372"/>
              <a:gd name="connsiteX4" fmla="*/ 693741 w 5834559"/>
              <a:gd name="connsiteY4" fmla="*/ 643126 h 5397372"/>
              <a:gd name="connsiteX5" fmla="*/ 1550121 w 5834559"/>
              <a:gd name="connsiteY5" fmla="*/ 643126 h 5397372"/>
              <a:gd name="connsiteX6" fmla="*/ 1550121 w 5834559"/>
              <a:gd name="connsiteY6" fmla="*/ 1064855 h 5397372"/>
              <a:gd name="connsiteX7" fmla="*/ 693741 w 5834559"/>
              <a:gd name="connsiteY7" fmla="*/ 1064855 h 5397372"/>
              <a:gd name="connsiteX8" fmla="*/ 421729 w 5834559"/>
              <a:gd name="connsiteY8" fmla="*/ 1336867 h 5397372"/>
              <a:gd name="connsiteX9" fmla="*/ 421729 w 5834559"/>
              <a:gd name="connsiteY9" fmla="*/ 2079805 h 5397372"/>
              <a:gd name="connsiteX10" fmla="*/ 5412133 w 5834559"/>
              <a:gd name="connsiteY10" fmla="*/ 2079805 h 5397372"/>
              <a:gd name="connsiteX11" fmla="*/ 5412133 w 5834559"/>
              <a:gd name="connsiteY11" fmla="*/ 1336867 h 5397372"/>
              <a:gd name="connsiteX12" fmla="*/ 5140113 w 5834559"/>
              <a:gd name="connsiteY12" fmla="*/ 1064855 h 5397372"/>
              <a:gd name="connsiteX13" fmla="*/ 4302971 w 5834559"/>
              <a:gd name="connsiteY13" fmla="*/ 1064855 h 5397372"/>
              <a:gd name="connsiteX14" fmla="*/ 4302971 w 5834559"/>
              <a:gd name="connsiteY14" fmla="*/ 643126 h 5397372"/>
              <a:gd name="connsiteX15" fmla="*/ 5140113 w 5834559"/>
              <a:gd name="connsiteY15" fmla="*/ 643126 h 5397372"/>
              <a:gd name="connsiteX16" fmla="*/ 5834559 w 5834559"/>
              <a:gd name="connsiteY16" fmla="*/ 1336867 h 5397372"/>
              <a:gd name="connsiteX17" fmla="*/ 5834559 w 5834559"/>
              <a:gd name="connsiteY17" fmla="*/ 4703631 h 5397372"/>
              <a:gd name="connsiteX18" fmla="*/ 5140818 w 5834559"/>
              <a:gd name="connsiteY18" fmla="*/ 5397372 h 5397372"/>
              <a:gd name="connsiteX19" fmla="*/ 693741 w 5834559"/>
              <a:gd name="connsiteY19" fmla="*/ 5397372 h 5397372"/>
              <a:gd name="connsiteX20" fmla="*/ 0 w 5834559"/>
              <a:gd name="connsiteY20" fmla="*/ 4703631 h 5397372"/>
              <a:gd name="connsiteX21" fmla="*/ 0 w 5834559"/>
              <a:gd name="connsiteY21" fmla="*/ 2501529 h 5397372"/>
              <a:gd name="connsiteX22" fmla="*/ 0 w 5834559"/>
              <a:gd name="connsiteY22" fmla="*/ 2079805 h 5397372"/>
              <a:gd name="connsiteX23" fmla="*/ 0 w 5834559"/>
              <a:gd name="connsiteY23" fmla="*/ 1336867 h 5397372"/>
              <a:gd name="connsiteX24" fmla="*/ 693741 w 5834559"/>
              <a:gd name="connsiteY24" fmla="*/ 643126 h 5397372"/>
              <a:gd name="connsiteX25" fmla="*/ 3997242 w 5834559"/>
              <a:gd name="connsiteY25" fmla="*/ 0 h 5397372"/>
              <a:gd name="connsiteX26" fmla="*/ 4208106 w 5834559"/>
              <a:gd name="connsiteY26" fmla="*/ 210864 h 5397372"/>
              <a:gd name="connsiteX27" fmla="*/ 4208106 w 5834559"/>
              <a:gd name="connsiteY27" fmla="*/ 1506961 h 5397372"/>
              <a:gd name="connsiteX28" fmla="*/ 3997242 w 5834559"/>
              <a:gd name="connsiteY28" fmla="*/ 1718528 h 5397372"/>
              <a:gd name="connsiteX29" fmla="*/ 3786378 w 5834559"/>
              <a:gd name="connsiteY29" fmla="*/ 1507664 h 5397372"/>
              <a:gd name="connsiteX30" fmla="*/ 3786378 w 5834559"/>
              <a:gd name="connsiteY30" fmla="*/ 210864 h 5397372"/>
              <a:gd name="connsiteX31" fmla="*/ 3997242 w 5834559"/>
              <a:gd name="connsiteY31" fmla="*/ 0 h 5397372"/>
              <a:gd name="connsiteX32" fmla="*/ 1836609 w 5834559"/>
              <a:gd name="connsiteY32" fmla="*/ 0 h 5397372"/>
              <a:gd name="connsiteX33" fmla="*/ 2047469 w 5834559"/>
              <a:gd name="connsiteY33" fmla="*/ 210864 h 5397372"/>
              <a:gd name="connsiteX34" fmla="*/ 2047469 w 5834559"/>
              <a:gd name="connsiteY34" fmla="*/ 1506961 h 5397372"/>
              <a:gd name="connsiteX35" fmla="*/ 1836609 w 5834559"/>
              <a:gd name="connsiteY35" fmla="*/ 1718528 h 5397372"/>
              <a:gd name="connsiteX36" fmla="*/ 1625745 w 5834559"/>
              <a:gd name="connsiteY36" fmla="*/ 1507664 h 5397372"/>
              <a:gd name="connsiteX37" fmla="*/ 1625745 w 5834559"/>
              <a:gd name="connsiteY37" fmla="*/ 210864 h 5397372"/>
              <a:gd name="connsiteX38" fmla="*/ 1836609 w 5834559"/>
              <a:gd name="connsiteY38" fmla="*/ 0 h 5397372"/>
            </a:gdLst>
            <a:ahLst/>
            <a:cxnLst/>
            <a:rect l="l" t="t" r="r" b="b"/>
            <a:pathLst>
              <a:path w="5834559" h="5397372">
                <a:moveTo>
                  <a:pt x="2136435" y="643126"/>
                </a:moveTo>
                <a:lnTo>
                  <a:pt x="3716657" y="643126"/>
                </a:lnTo>
                <a:lnTo>
                  <a:pt x="3716657" y="1064855"/>
                </a:lnTo>
                <a:lnTo>
                  <a:pt x="2136435" y="1064855"/>
                </a:lnTo>
                <a:close/>
                <a:moveTo>
                  <a:pt x="693741" y="643126"/>
                </a:moveTo>
                <a:lnTo>
                  <a:pt x="1550121" y="643126"/>
                </a:lnTo>
                <a:lnTo>
                  <a:pt x="1550121" y="1064855"/>
                </a:lnTo>
                <a:lnTo>
                  <a:pt x="693741" y="1064855"/>
                </a:lnTo>
                <a:cubicBezTo>
                  <a:pt x="543320" y="1064855"/>
                  <a:pt x="421729" y="1187151"/>
                  <a:pt x="421729" y="1336867"/>
                </a:cubicBezTo>
                <a:lnTo>
                  <a:pt x="421729" y="2079805"/>
                </a:lnTo>
                <a:lnTo>
                  <a:pt x="5412133" y="2079805"/>
                </a:lnTo>
                <a:lnTo>
                  <a:pt x="5412133" y="1336867"/>
                </a:lnTo>
                <a:cubicBezTo>
                  <a:pt x="5412133" y="1186446"/>
                  <a:pt x="5289830" y="1064855"/>
                  <a:pt x="5140113" y="1064855"/>
                </a:cubicBezTo>
                <a:lnTo>
                  <a:pt x="4302971" y="1064855"/>
                </a:lnTo>
                <a:lnTo>
                  <a:pt x="4302971" y="643126"/>
                </a:lnTo>
                <a:lnTo>
                  <a:pt x="5140113" y="643126"/>
                </a:lnTo>
                <a:cubicBezTo>
                  <a:pt x="5523184" y="643126"/>
                  <a:pt x="5833854" y="953797"/>
                  <a:pt x="5834559" y="1336867"/>
                </a:cubicBezTo>
                <a:lnTo>
                  <a:pt x="5834559" y="4703631"/>
                </a:lnTo>
                <a:cubicBezTo>
                  <a:pt x="5834559" y="5085292"/>
                  <a:pt x="5522479" y="5397372"/>
                  <a:pt x="5140818" y="5397372"/>
                </a:cubicBezTo>
                <a:lnTo>
                  <a:pt x="693741" y="5397372"/>
                </a:lnTo>
                <a:cubicBezTo>
                  <a:pt x="312080" y="5397372"/>
                  <a:pt x="0" y="5085292"/>
                  <a:pt x="0" y="4703631"/>
                </a:cubicBezTo>
                <a:lnTo>
                  <a:pt x="0" y="2501529"/>
                </a:lnTo>
                <a:lnTo>
                  <a:pt x="0" y="2079805"/>
                </a:lnTo>
                <a:lnTo>
                  <a:pt x="0" y="1336867"/>
                </a:lnTo>
                <a:cubicBezTo>
                  <a:pt x="0" y="953797"/>
                  <a:pt x="310671" y="643126"/>
                  <a:pt x="693741" y="643126"/>
                </a:cubicBezTo>
                <a:close/>
                <a:moveTo>
                  <a:pt x="3997242" y="0"/>
                </a:moveTo>
                <a:cubicBezTo>
                  <a:pt x="4113920" y="0"/>
                  <a:pt x="4208106" y="94186"/>
                  <a:pt x="4208106" y="210864"/>
                </a:cubicBezTo>
                <a:lnTo>
                  <a:pt x="4208106" y="1506961"/>
                </a:lnTo>
                <a:cubicBezTo>
                  <a:pt x="4208106" y="1623639"/>
                  <a:pt x="4113920" y="1718528"/>
                  <a:pt x="3997242" y="1718528"/>
                </a:cubicBezTo>
                <a:cubicBezTo>
                  <a:pt x="3880564" y="1718528"/>
                  <a:pt x="3786378" y="1624342"/>
                  <a:pt x="3786378" y="1507664"/>
                </a:cubicBezTo>
                <a:lnTo>
                  <a:pt x="3786378" y="210864"/>
                </a:lnTo>
                <a:cubicBezTo>
                  <a:pt x="3786378" y="94186"/>
                  <a:pt x="3880564" y="0"/>
                  <a:pt x="3997242" y="0"/>
                </a:cubicBezTo>
                <a:close/>
                <a:moveTo>
                  <a:pt x="1836609" y="0"/>
                </a:moveTo>
                <a:cubicBezTo>
                  <a:pt x="1953287" y="0"/>
                  <a:pt x="2047469" y="94186"/>
                  <a:pt x="2047469" y="210864"/>
                </a:cubicBezTo>
                <a:lnTo>
                  <a:pt x="2047469" y="1506961"/>
                </a:lnTo>
                <a:cubicBezTo>
                  <a:pt x="2047469" y="1623639"/>
                  <a:pt x="1953287" y="1718528"/>
                  <a:pt x="1836609" y="1718528"/>
                </a:cubicBezTo>
                <a:cubicBezTo>
                  <a:pt x="1719932" y="1718528"/>
                  <a:pt x="1625745" y="1624342"/>
                  <a:pt x="1625745" y="1507664"/>
                </a:cubicBezTo>
                <a:lnTo>
                  <a:pt x="1625745" y="210864"/>
                </a:lnTo>
                <a:cubicBezTo>
                  <a:pt x="1625745" y="94186"/>
                  <a:pt x="1719932" y="0"/>
                  <a:pt x="1836609" y="0"/>
                </a:cubicBezTo>
                <a:close/>
              </a:path>
            </a:pathLst>
          </a:custGeom>
          <a:solidFill>
            <a:srgbClr val="FFFFFF">
              <a:alpha val="100000"/>
            </a:srgbClr>
          </a:solidFill>
          <a:ln w="1860" cap="flat">
            <a:noFill/>
            <a:miter/>
          </a:ln>
        </p:spPr>
        <p:txBody>
          <a:bodyPr vert="horz" wrap="square" lIns="91440" tIns="45720" rIns="91440" bIns="45720" rtlCol="0" anchor="ctr"/>
          <a:lstStyle/>
          <a:p>
            <a:pPr algn="l">
              <a:lnSpc>
                <a:spcPct val="110000"/>
              </a:lnSpc>
            </a:pPr>
            <a:endParaRPr kumimoji="1" lang="zh-CN" altLang="en-US"/>
          </a:p>
        </p:txBody>
      </p:sp>
      <p:sp>
        <p:nvSpPr>
          <p:cNvPr id="30" name="标题 1"/>
          <p:cNvSpPr txBox="1"/>
          <p:nvPr/>
        </p:nvSpPr>
        <p:spPr>
          <a:xfrm>
            <a:off x="1057442" y="6116804"/>
            <a:ext cx="6287421" cy="8256"/>
          </a:xfrm>
          <a:prstGeom prst="roundRect">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1" name="标题 1"/>
          <p:cNvSpPr txBox="1"/>
          <p:nvPr/>
        </p:nvSpPr>
        <p:spPr>
          <a:xfrm>
            <a:off x="663674" y="6006164"/>
            <a:ext cx="431956" cy="229536"/>
          </a:xfrm>
          <a:custGeom>
            <a:avLst/>
            <a:gdLst>
              <a:gd name="connsiteX0" fmla="*/ 258232 w 431956"/>
              <a:gd name="connsiteY0" fmla="*/ 0 h 229536"/>
              <a:gd name="connsiteX1" fmla="*/ 345094 w 431956"/>
              <a:gd name="connsiteY1" fmla="*/ 0 h 229536"/>
              <a:gd name="connsiteX2" fmla="*/ 431956 w 431956"/>
              <a:gd name="connsiteY2" fmla="*/ 114768 h 229536"/>
              <a:gd name="connsiteX3" fmla="*/ 345094 w 431956"/>
              <a:gd name="connsiteY3" fmla="*/ 229536 h 229536"/>
              <a:gd name="connsiteX4" fmla="*/ 258232 w 431956"/>
              <a:gd name="connsiteY4" fmla="*/ 229536 h 229536"/>
              <a:gd name="connsiteX5" fmla="*/ 345094 w 431956"/>
              <a:gd name="connsiteY5" fmla="*/ 114768 h 229536"/>
              <a:gd name="connsiteX6" fmla="*/ 129116 w 431956"/>
              <a:gd name="connsiteY6" fmla="*/ 0 h 229536"/>
              <a:gd name="connsiteX7" fmla="*/ 215978 w 431956"/>
              <a:gd name="connsiteY7" fmla="*/ 0 h 229536"/>
              <a:gd name="connsiteX8" fmla="*/ 302840 w 431956"/>
              <a:gd name="connsiteY8" fmla="*/ 114768 h 229536"/>
              <a:gd name="connsiteX9" fmla="*/ 215978 w 431956"/>
              <a:gd name="connsiteY9" fmla="*/ 229536 h 229536"/>
              <a:gd name="connsiteX10" fmla="*/ 129116 w 431956"/>
              <a:gd name="connsiteY10" fmla="*/ 229536 h 229536"/>
              <a:gd name="connsiteX11" fmla="*/ 215978 w 431956"/>
              <a:gd name="connsiteY11" fmla="*/ 114768 h 229536"/>
              <a:gd name="connsiteX12" fmla="*/ 0 w 431956"/>
              <a:gd name="connsiteY12" fmla="*/ 0 h 229536"/>
              <a:gd name="connsiteX13" fmla="*/ 86862 w 431956"/>
              <a:gd name="connsiteY13" fmla="*/ 0 h 229536"/>
              <a:gd name="connsiteX14" fmla="*/ 173724 w 431956"/>
              <a:gd name="connsiteY14" fmla="*/ 114768 h 229536"/>
              <a:gd name="connsiteX15" fmla="*/ 86862 w 431956"/>
              <a:gd name="connsiteY15" fmla="*/ 229536 h 229536"/>
              <a:gd name="connsiteX16" fmla="*/ 0 w 431956"/>
              <a:gd name="connsiteY16" fmla="*/ 229536 h 229536"/>
              <a:gd name="connsiteX17" fmla="*/ 86862 w 431956"/>
              <a:gd name="connsiteY17" fmla="*/ 114768 h 229536"/>
            </a:gdLst>
            <a:ahLst/>
            <a:cxnLst/>
            <a:rect l="l" t="t" r="r" b="b"/>
            <a:pathLst>
              <a:path w="431956" h="229536">
                <a:moveTo>
                  <a:pt x="258232" y="0"/>
                </a:moveTo>
                <a:lnTo>
                  <a:pt x="345094" y="0"/>
                </a:lnTo>
                <a:lnTo>
                  <a:pt x="431956" y="114768"/>
                </a:lnTo>
                <a:lnTo>
                  <a:pt x="345094" y="229536"/>
                </a:lnTo>
                <a:lnTo>
                  <a:pt x="258232" y="229536"/>
                </a:lnTo>
                <a:lnTo>
                  <a:pt x="345094" y="114768"/>
                </a:lnTo>
                <a:close/>
                <a:moveTo>
                  <a:pt x="129116" y="0"/>
                </a:moveTo>
                <a:lnTo>
                  <a:pt x="215978" y="0"/>
                </a:lnTo>
                <a:lnTo>
                  <a:pt x="302840" y="114768"/>
                </a:lnTo>
                <a:lnTo>
                  <a:pt x="215978" y="229536"/>
                </a:lnTo>
                <a:lnTo>
                  <a:pt x="129116" y="229536"/>
                </a:lnTo>
                <a:lnTo>
                  <a:pt x="215978" y="114768"/>
                </a:lnTo>
                <a:close/>
                <a:moveTo>
                  <a:pt x="0" y="0"/>
                </a:moveTo>
                <a:lnTo>
                  <a:pt x="86862" y="0"/>
                </a:lnTo>
                <a:lnTo>
                  <a:pt x="173724" y="114768"/>
                </a:lnTo>
                <a:lnTo>
                  <a:pt x="86862" y="229536"/>
                </a:lnTo>
                <a:lnTo>
                  <a:pt x="0" y="229536"/>
                </a:lnTo>
                <a:lnTo>
                  <a:pt x="86862" y="114768"/>
                </a:lnTo>
                <a:close/>
              </a:path>
            </a:pathLst>
          </a:custGeom>
          <a:solidFill>
            <a:schemeClr val="accent1"/>
          </a:solidFill>
          <a:ln w="12700" cap="sq">
            <a:noFill/>
            <a:miter/>
          </a:ln>
          <a:effectLst>
            <a:outerShdw blurRad="101600" dist="38100" dir="10800000" algn="r" rotWithShape="0">
              <a:schemeClr val="tx1">
                <a:lumMod val="85000"/>
                <a:lumOff val="15000"/>
                <a:alpha val="35000"/>
              </a:schemeClr>
            </a:outerShdw>
          </a:effectLst>
        </p:spPr>
        <p:txBody>
          <a:bodyPr vert="horz" wrap="square" lIns="91440" tIns="45720" rIns="91440" bIns="45720" rtlCol="0" anchor="ctr"/>
          <a:lstStyle/>
          <a:p>
            <a:pPr algn="ctr">
              <a:lnSpc>
                <a:spcPct val="110000"/>
              </a:lnSpc>
            </a:pPr>
            <a:endParaRPr kumimoji="1" lang="zh-CN" altLang="en-US"/>
          </a:p>
        </p:txBody>
      </p:sp>
      <p:sp>
        <p:nvSpPr>
          <p:cNvPr id="32" name="标题 1"/>
          <p:cNvSpPr txBox="1"/>
          <p:nvPr/>
        </p:nvSpPr>
        <p:spPr>
          <a:xfrm>
            <a:off x="6467440" y="1835105"/>
            <a:ext cx="5092700" cy="3459108"/>
          </a:xfrm>
          <a:prstGeom prst="roundRect">
            <a:avLst>
              <a:gd name="adj" fmla="val 2422"/>
            </a:avLst>
          </a:prstGeom>
          <a:solidFill>
            <a:schemeClr val="accent2"/>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3" name="标题 1"/>
          <p:cNvSpPr txBox="1"/>
          <p:nvPr/>
        </p:nvSpPr>
        <p:spPr>
          <a:xfrm>
            <a:off x="6426200" y="1858075"/>
            <a:ext cx="5092700" cy="3459108"/>
          </a:xfrm>
          <a:prstGeom prst="roundRect">
            <a:avLst>
              <a:gd name="adj" fmla="val 2422"/>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4" name="标题 1"/>
          <p:cNvSpPr txBox="1"/>
          <p:nvPr/>
        </p:nvSpPr>
        <p:spPr>
          <a:xfrm>
            <a:off x="888036" y="1918299"/>
            <a:ext cx="5117375" cy="2098388"/>
          </a:xfrm>
          <a:prstGeom prst="rect">
            <a:avLst/>
          </a:prstGeom>
          <a:noFill/>
          <a:ln>
            <a:noFill/>
          </a:ln>
        </p:spPr>
        <p:txBody>
          <a:bodyPr vert="horz" wrap="square" lIns="0" tIns="0" rIns="0" bIns="0" rtlCol="0" anchor="ctr"/>
          <a:lstStyle/>
          <a:p>
            <a:pPr algn="l">
              <a:lnSpc>
                <a:spcPct val="130000"/>
              </a:lnSpc>
            </a:pPr>
            <a:r>
              <a:rPr kumimoji="1" lang="zh-CN" altLang="en-US" sz="4300" smtClean="0">
                <a:ln w="12700">
                  <a:noFill/>
                </a:ln>
                <a:solidFill>
                  <a:srgbClr val="FFFFFF">
                    <a:alpha val="100000"/>
                  </a:srgbClr>
                </a:solidFill>
                <a:latin typeface="Source Han Sans CN Bold Bold" panose="020B0800000000000000" charset="-122"/>
                <a:ea typeface="Source Han Sans CN Bold Bold" panose="020B0800000000000000" charset="-122"/>
              </a:rPr>
              <a:t>  总结</a:t>
            </a:r>
            <a:endParaRPr kumimoji="1" lang="zh-CN" altLang="en-US" dirty="0"/>
          </a:p>
        </p:txBody>
      </p:sp>
      <p:sp>
        <p:nvSpPr>
          <p:cNvPr id="35" name="标题 1"/>
          <p:cNvSpPr txBox="1"/>
          <p:nvPr/>
        </p:nvSpPr>
        <p:spPr>
          <a:xfrm>
            <a:off x="10825642" y="1285827"/>
            <a:ext cx="693258" cy="130222"/>
          </a:xfrm>
          <a:prstGeom prst="roundRect">
            <a:avLst>
              <a:gd name="adj" fmla="val 50000"/>
            </a:avLst>
          </a:prstGeom>
          <a:gradFill>
            <a:gsLst>
              <a:gs pos="10000">
                <a:schemeClr val="accent1"/>
              </a:gs>
              <a:gs pos="100000">
                <a:schemeClr val="accent1">
                  <a:lumMod val="60000"/>
                  <a:lumOff val="40000"/>
                </a:schemeClr>
              </a:gs>
            </a:gsLst>
            <a:lin ang="18900000" scaled="0"/>
          </a:gra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6" name="标题 1"/>
          <p:cNvSpPr txBox="1"/>
          <p:nvPr/>
        </p:nvSpPr>
        <p:spPr>
          <a:xfrm>
            <a:off x="9996622" y="1285827"/>
            <a:ext cx="693258" cy="130222"/>
          </a:xfrm>
          <a:prstGeom prst="roundRect">
            <a:avLst>
              <a:gd name="adj" fmla="val 50000"/>
            </a:avLst>
          </a:prstGeom>
          <a:noFill/>
          <a:ln w="12700" cap="sq">
            <a:solidFill>
              <a:schemeClr val="accent1"/>
            </a:solidFill>
            <a:miter/>
          </a:ln>
        </p:spPr>
        <p:txBody>
          <a:bodyPr vert="horz" wrap="square" lIns="91440" tIns="45720" rIns="91440" bIns="45720" rtlCol="0" anchor="ctr"/>
          <a:lstStyle/>
          <a:p>
            <a:pPr algn="ctr">
              <a:lnSpc>
                <a:spcPct val="110000"/>
              </a:lnSpc>
            </a:pPr>
            <a:endParaRPr kumimoji="1" lang="zh-CN" altLang="en-US"/>
          </a:p>
        </p:txBody>
      </p:sp>
      <p:sp>
        <p:nvSpPr>
          <p:cNvPr id="37" name="标题 1"/>
          <p:cNvSpPr txBox="1"/>
          <p:nvPr/>
        </p:nvSpPr>
        <p:spPr>
          <a:xfrm flipH="1" flipV="1">
            <a:off x="7298333" y="6083166"/>
            <a:ext cx="78380" cy="78380"/>
          </a:xfrm>
          <a:prstGeom prst="ellipse">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pic>
        <p:nvPicPr>
          <p:cNvPr id="38" name="图片"/>
          <p:cNvPicPr>
            <a:picLocks noChangeAspect="1"/>
          </p:cNvPicPr>
          <p:nvPr/>
        </p:nvPicPr>
        <p:blipFill>
          <a:blip r:embed="rId2"/>
          <a:srcRect l="7365" t="19013" r="5995" b="23271"/>
          <a:stretch>
            <a:fillRect/>
          </a:stretch>
        </p:blipFill>
        <p:spPr>
          <a:xfrm>
            <a:off x="6510410" y="1925540"/>
            <a:ext cx="4920553" cy="3277880"/>
          </a:xfrm>
          <a:custGeom>
            <a:avLst/>
            <a:gdLst>
              <a:gd name="connsiteX0" fmla="*/ 0 w 4920553"/>
              <a:gd name="connsiteY0" fmla="*/ 0 h 3277880"/>
              <a:gd name="connsiteX1" fmla="*/ 4920553 w 4920553"/>
              <a:gd name="connsiteY1" fmla="*/ 0 h 3277880"/>
              <a:gd name="connsiteX2" fmla="*/ 4920553 w 4920553"/>
              <a:gd name="connsiteY2" fmla="*/ 3277880 h 3277880"/>
              <a:gd name="connsiteX3" fmla="*/ 0 w 4920553"/>
              <a:gd name="connsiteY3" fmla="*/ 3277880 h 3277880"/>
              <a:gd name="connsiteX4" fmla="*/ 0 w 4920553"/>
              <a:gd name="connsiteY4" fmla="*/ 0 h 3277880"/>
            </a:gdLst>
            <a:ahLst/>
            <a:cxnLst/>
            <a:rect l="l" t="t" r="r" b="b"/>
            <a:pathLst>
              <a:path w="4920553" h="3277880">
                <a:moveTo>
                  <a:pt x="0" y="0"/>
                </a:moveTo>
                <a:lnTo>
                  <a:pt x="4920553" y="0"/>
                </a:lnTo>
                <a:lnTo>
                  <a:pt x="4920553" y="3277880"/>
                </a:lnTo>
                <a:lnTo>
                  <a:pt x="0" y="3277880"/>
                </a:lnTo>
                <a:lnTo>
                  <a:pt x="0" y="0"/>
                </a:lnTo>
                <a:close/>
              </a:path>
            </a:pathLst>
          </a:custGeom>
          <a:noFill/>
          <a:ln>
            <a:noFill/>
          </a:ln>
        </p:spPr>
      </p:pic>
      <p:sp>
        <p:nvSpPr>
          <p:cNvPr id="39" name="标题 1"/>
          <p:cNvSpPr txBox="1"/>
          <p:nvPr/>
        </p:nvSpPr>
        <p:spPr>
          <a:xfrm>
            <a:off x="6510410" y="1925540"/>
            <a:ext cx="4920553" cy="3277880"/>
          </a:xfrm>
          <a:prstGeom prst="rect">
            <a:avLst/>
          </a:prstGeom>
          <a:gradFill>
            <a:gsLst>
              <a:gs pos="85000">
                <a:schemeClr val="bg1">
                  <a:alpha val="0"/>
                </a:schemeClr>
              </a:gs>
              <a:gs pos="100000">
                <a:schemeClr val="bg1">
                  <a:alpha val="60000"/>
                </a:schemeClr>
              </a:gs>
            </a:gsLst>
            <a:path path="circle">
              <a:fillToRect l="50000" t="50000" r="50000" b="50000"/>
            </a:path>
            <a:tileRect/>
          </a:gradFill>
          <a:ln w="12700" cap="flat">
            <a:noFill/>
            <a:miter/>
          </a:ln>
          <a:effectLst/>
        </p:spPr>
        <p:txBody>
          <a:bodyPr vert="horz" wrap="square" lIns="91440" tIns="45720" rIns="91440" bIns="45720" rtlCol="0" anchor="ctr"/>
          <a:lstStyle/>
          <a:p>
            <a:pPr algn="ctr">
              <a:lnSpc>
                <a:spcPct val="110000"/>
              </a:lnSpc>
            </a:pPr>
            <a:endParaRPr kumimoji="1" lang="zh-CN" altLang="en-US"/>
          </a:p>
        </p:txBody>
      </p:sp>
      <p:sp>
        <p:nvSpPr>
          <p:cNvPr id="41" name="标题 1"/>
          <p:cNvSpPr txBox="1"/>
          <p:nvPr/>
        </p:nvSpPr>
        <p:spPr>
          <a:xfrm rot="-10800000">
            <a:off x="10689880" y="4553805"/>
            <a:ext cx="927100" cy="839210"/>
          </a:xfrm>
          <a:prstGeom prst="diagStripe">
            <a:avLst>
              <a:gd name="adj" fmla="val 19733"/>
            </a:avLst>
          </a:prstGeom>
          <a:gradFill>
            <a:gsLst>
              <a:gs pos="0">
                <a:schemeClr val="accent2">
                  <a:lumMod val="75000"/>
                </a:schemeClr>
              </a:gs>
              <a:gs pos="59000">
                <a:schemeClr val="accent2"/>
              </a:gs>
            </a:gsLst>
            <a:lin ang="5400000" scaled="0"/>
          </a:gradFill>
          <a:ln w="12700" cap="sq">
            <a:noFill/>
            <a:miter/>
          </a:ln>
          <a:effectLst>
            <a:outerShdw blurRad="101600" dist="38100" dir="13500000" algn="br" rotWithShape="0">
              <a:schemeClr val="tx1">
                <a:lumMod val="85000"/>
                <a:lumOff val="15000"/>
                <a:alpha val="40000"/>
              </a:schemeClr>
            </a:outerShdw>
          </a:effectLst>
        </p:spPr>
        <p:txBody>
          <a:bodyPr vert="horz" wrap="square" lIns="91440" tIns="45720" rIns="91440" bIns="45720" rtlCol="0" anchor="ctr"/>
          <a:lstStyle/>
          <a:p>
            <a:pPr algn="ctr">
              <a:lnSpc>
                <a:spcPct val="110000"/>
              </a:lnSpc>
            </a:pPr>
            <a:endParaRPr kumimoji="1" lang="zh-CN" altLang="en-US"/>
          </a:p>
        </p:txBody>
      </p:sp>
      <p:sp>
        <p:nvSpPr>
          <p:cNvPr id="42" name="标题 1"/>
          <p:cNvSpPr txBox="1"/>
          <p:nvPr/>
        </p:nvSpPr>
        <p:spPr>
          <a:xfrm rot="5400000" flipH="1">
            <a:off x="11519198" y="4509755"/>
            <a:ext cx="138724" cy="56840"/>
          </a:xfrm>
          <a:prstGeom prst="triangle">
            <a:avLst>
              <a:gd name="adj" fmla="val 37500"/>
            </a:avLst>
          </a:prstGeom>
          <a:solidFill>
            <a:schemeClr val="accent2"/>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43" name="标题 1"/>
          <p:cNvSpPr txBox="1"/>
          <p:nvPr/>
        </p:nvSpPr>
        <p:spPr>
          <a:xfrm rot="10800000" flipH="1">
            <a:off x="10583863" y="5317093"/>
            <a:ext cx="190132" cy="75921"/>
          </a:xfrm>
          <a:prstGeom prst="triangle">
            <a:avLst>
              <a:gd name="adj" fmla="val 55501"/>
            </a:avLst>
          </a:prstGeom>
          <a:solidFill>
            <a:schemeClr val="accent2"/>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44" name="标题 1"/>
          <p:cNvSpPr txBox="1"/>
          <p:nvPr/>
        </p:nvSpPr>
        <p:spPr>
          <a:xfrm>
            <a:off x="6369360" y="1780949"/>
            <a:ext cx="927100" cy="839210"/>
          </a:xfrm>
          <a:prstGeom prst="diagStripe">
            <a:avLst>
              <a:gd name="adj" fmla="val 19733"/>
            </a:avLst>
          </a:prstGeom>
          <a:gradFill>
            <a:gsLst>
              <a:gs pos="61000">
                <a:schemeClr val="accent1"/>
              </a:gs>
              <a:gs pos="100000">
                <a:schemeClr val="accent1">
                  <a:lumMod val="60000"/>
                  <a:lumOff val="40000"/>
                </a:schemeClr>
              </a:gs>
            </a:gsLst>
            <a:lin ang="5400000" scaled="0"/>
          </a:gradFill>
          <a:ln w="12700" cap="sq">
            <a:noFill/>
            <a:miter/>
          </a:ln>
          <a:effectLst>
            <a:outerShdw blurRad="101600" dist="38100" dir="2700000" algn="tl" rotWithShape="0">
              <a:schemeClr val="tx1">
                <a:lumMod val="85000"/>
                <a:lumOff val="15000"/>
                <a:alpha val="40000"/>
              </a:schemeClr>
            </a:outerShdw>
          </a:effectLst>
        </p:spPr>
        <p:txBody>
          <a:bodyPr vert="horz" wrap="square" lIns="91440" tIns="45720" rIns="91440" bIns="45720" rtlCol="0" anchor="ctr"/>
          <a:lstStyle/>
          <a:p>
            <a:pPr algn="ctr">
              <a:lnSpc>
                <a:spcPct val="110000"/>
              </a:lnSpc>
            </a:pPr>
            <a:endParaRPr kumimoji="1" lang="zh-CN" altLang="en-US"/>
          </a:p>
        </p:txBody>
      </p:sp>
      <p:sp>
        <p:nvSpPr>
          <p:cNvPr id="45" name="标题 1"/>
          <p:cNvSpPr txBox="1"/>
          <p:nvPr/>
        </p:nvSpPr>
        <p:spPr>
          <a:xfrm>
            <a:off x="7231063" y="1780949"/>
            <a:ext cx="127000" cy="54156"/>
          </a:xfrm>
          <a:prstGeom prst="triangle">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46" name="标题 1"/>
          <p:cNvSpPr txBox="1"/>
          <p:nvPr/>
        </p:nvSpPr>
        <p:spPr>
          <a:xfrm rot="16200000">
            <a:off x="6335622" y="2604170"/>
            <a:ext cx="127000" cy="54156"/>
          </a:xfrm>
          <a:prstGeom prst="triangle">
            <a:avLst>
              <a:gd name="adj" fmla="val 62500"/>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 1"/>
          <p:cNvSpPr txBox="1"/>
          <p:nvPr/>
        </p:nvSpPr>
        <p:spPr>
          <a:xfrm>
            <a:off x="0" y="0"/>
            <a:ext cx="12192000" cy="6858000"/>
          </a:xfrm>
          <a:prstGeom prst="rect">
            <a:avLst/>
          </a:prstGeom>
          <a:gradFill>
            <a:gsLst>
              <a:gs pos="0">
                <a:schemeClr val="accent1">
                  <a:lumMod val="20000"/>
                  <a:lumOff val="80000"/>
                  <a:alpha val="38000"/>
                </a:schemeClr>
              </a:gs>
              <a:gs pos="100000">
                <a:schemeClr val="bg1">
                  <a:alpha val="32000"/>
                </a:schemeClr>
              </a:gs>
            </a:gsLst>
            <a:lin ang="16200000" scaled="0"/>
          </a:gra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 name="标题 1"/>
          <p:cNvSpPr txBox="1"/>
          <p:nvPr/>
        </p:nvSpPr>
        <p:spPr>
          <a:xfrm>
            <a:off x="4836495" y="384635"/>
            <a:ext cx="3450537" cy="722738"/>
          </a:xfrm>
          <a:prstGeom prst="parallelogram">
            <a:avLst/>
          </a:prstGeom>
          <a:gradFill>
            <a:gsLst>
              <a:gs pos="9000">
                <a:schemeClr val="accent1">
                  <a:lumMod val="60000"/>
                  <a:lumOff val="40000"/>
                  <a:alpha val="35000"/>
                </a:schemeClr>
              </a:gs>
              <a:gs pos="100000">
                <a:schemeClr val="accent1">
                  <a:lumMod val="60000"/>
                  <a:lumOff val="40000"/>
                  <a:alpha val="0"/>
                </a:schemeClr>
              </a:gs>
            </a:gsLst>
            <a:lin ang="0" scaled="0"/>
          </a:gradFill>
          <a:ln w="12700" cap="sq">
            <a:noFill/>
            <a:miter/>
          </a:ln>
        </p:spPr>
        <p:txBody>
          <a:bodyPr vert="horz" wrap="square" lIns="91440" tIns="45720" rIns="91440" bIns="45720" rtlCol="0" anchor="ctr"/>
          <a:lstStyle/>
          <a:p>
            <a:pPr algn="r">
              <a:lnSpc>
                <a:spcPct val="100000"/>
              </a:lnSpc>
            </a:pPr>
            <a:endParaRPr kumimoji="1" lang="zh-CN" altLang="en-US"/>
          </a:p>
        </p:txBody>
      </p:sp>
      <p:sp>
        <p:nvSpPr>
          <p:cNvPr id="4" name="标题 1"/>
          <p:cNvSpPr txBox="1"/>
          <p:nvPr/>
        </p:nvSpPr>
        <p:spPr>
          <a:xfrm>
            <a:off x="2891874" y="6185015"/>
            <a:ext cx="9793069" cy="2257379"/>
          </a:xfrm>
          <a:prstGeom prst="parallelogram">
            <a:avLst/>
          </a:prstGeom>
          <a:gradFill>
            <a:gsLst>
              <a:gs pos="9000">
                <a:schemeClr val="accent1">
                  <a:lumMod val="60000"/>
                  <a:lumOff val="40000"/>
                  <a:alpha val="35000"/>
                </a:schemeClr>
              </a:gs>
              <a:gs pos="100000">
                <a:schemeClr val="accent1">
                  <a:lumMod val="60000"/>
                  <a:lumOff val="40000"/>
                  <a:alpha val="0"/>
                </a:schemeClr>
              </a:gs>
            </a:gsLst>
            <a:lin ang="0" scaled="0"/>
          </a:gradFill>
          <a:ln w="12700" cap="sq">
            <a:noFill/>
            <a:miter/>
          </a:ln>
        </p:spPr>
        <p:txBody>
          <a:bodyPr vert="horz" wrap="square" lIns="91440" tIns="45720" rIns="91440" bIns="45720" rtlCol="0" anchor="ctr"/>
          <a:lstStyle/>
          <a:p>
            <a:pPr algn="r">
              <a:lnSpc>
                <a:spcPct val="100000"/>
              </a:lnSpc>
            </a:pPr>
            <a:endParaRPr kumimoji="1" lang="zh-CN" altLang="en-US"/>
          </a:p>
        </p:txBody>
      </p:sp>
      <p:sp>
        <p:nvSpPr>
          <p:cNvPr id="5" name="标题 1"/>
          <p:cNvSpPr txBox="1"/>
          <p:nvPr/>
        </p:nvSpPr>
        <p:spPr>
          <a:xfrm>
            <a:off x="-891645" y="0"/>
            <a:ext cx="7195986" cy="6858000"/>
          </a:xfrm>
          <a:custGeom>
            <a:avLst/>
            <a:gdLst>
              <a:gd name="connsiteX0" fmla="*/ 1714500 w 7195986"/>
              <a:gd name="connsiteY0" fmla="*/ 0 h 6858000"/>
              <a:gd name="connsiteX1" fmla="*/ 7195986 w 7195986"/>
              <a:gd name="connsiteY1" fmla="*/ 0 h 6858000"/>
              <a:gd name="connsiteX2" fmla="*/ 5481486 w 7195986"/>
              <a:gd name="connsiteY2" fmla="*/ 6858000 h 6858000"/>
              <a:gd name="connsiteX3" fmla="*/ 0 w 7195986"/>
              <a:gd name="connsiteY3" fmla="*/ 6858000 h 6858000"/>
            </a:gdLst>
            <a:ahLst/>
            <a:cxnLst/>
            <a:rect l="l" t="t" r="r" b="b"/>
            <a:pathLst>
              <a:path w="7195986" h="6858000">
                <a:moveTo>
                  <a:pt x="1714500" y="0"/>
                </a:moveTo>
                <a:lnTo>
                  <a:pt x="7195986" y="0"/>
                </a:lnTo>
                <a:lnTo>
                  <a:pt x="5481486" y="6858000"/>
                </a:lnTo>
                <a:lnTo>
                  <a:pt x="0" y="6858000"/>
                </a:lnTo>
                <a:close/>
              </a:path>
            </a:pathLst>
          </a:custGeom>
          <a:solidFill>
            <a:schemeClr val="accent1">
              <a:lumMod val="60000"/>
              <a:lumOff val="40000"/>
            </a:schemeClr>
          </a:solidFill>
          <a:ln w="12700" cap="flat">
            <a:noFill/>
            <a:miter/>
          </a:ln>
          <a:effectLst/>
        </p:spPr>
        <p:txBody>
          <a:bodyPr vert="horz" wrap="square" lIns="91440" tIns="45720" rIns="91440" bIns="45720" rtlCol="0" anchor="ctr"/>
          <a:lstStyle/>
          <a:p>
            <a:pPr algn="ctr">
              <a:lnSpc>
                <a:spcPct val="100000"/>
              </a:lnSpc>
            </a:pPr>
            <a:endParaRPr kumimoji="1" lang="zh-CN" altLang="en-US"/>
          </a:p>
        </p:txBody>
      </p:sp>
      <p:sp>
        <p:nvSpPr>
          <p:cNvPr id="6" name="标题 1"/>
          <p:cNvSpPr txBox="1"/>
          <p:nvPr/>
        </p:nvSpPr>
        <p:spPr>
          <a:xfrm>
            <a:off x="-1272278" y="0"/>
            <a:ext cx="7195986" cy="6858000"/>
          </a:xfrm>
          <a:custGeom>
            <a:avLst/>
            <a:gdLst>
              <a:gd name="connsiteX0" fmla="*/ 1714500 w 7195986"/>
              <a:gd name="connsiteY0" fmla="*/ 0 h 6858000"/>
              <a:gd name="connsiteX1" fmla="*/ 7195986 w 7195986"/>
              <a:gd name="connsiteY1" fmla="*/ 0 h 6858000"/>
              <a:gd name="connsiteX2" fmla="*/ 5481486 w 7195986"/>
              <a:gd name="connsiteY2" fmla="*/ 6858000 h 6858000"/>
              <a:gd name="connsiteX3" fmla="*/ 0 w 7195986"/>
              <a:gd name="connsiteY3" fmla="*/ 6858000 h 6858000"/>
            </a:gdLst>
            <a:ahLst/>
            <a:cxnLst/>
            <a:rect l="l" t="t" r="r" b="b"/>
            <a:pathLst>
              <a:path w="7195986" h="6858000">
                <a:moveTo>
                  <a:pt x="1714500" y="0"/>
                </a:moveTo>
                <a:lnTo>
                  <a:pt x="7195986" y="0"/>
                </a:lnTo>
                <a:lnTo>
                  <a:pt x="5481486" y="6858000"/>
                </a:lnTo>
                <a:lnTo>
                  <a:pt x="0" y="6858000"/>
                </a:lnTo>
                <a:close/>
              </a:path>
            </a:pathLst>
          </a:custGeom>
          <a:solidFill>
            <a:schemeClr val="accent1">
              <a:lumMod val="40000"/>
              <a:lumOff val="60000"/>
            </a:schemeClr>
          </a:solidFill>
          <a:ln w="12700" cap="flat">
            <a:noFill/>
            <a:miter/>
          </a:ln>
          <a:effectLst/>
        </p:spPr>
        <p:txBody>
          <a:bodyPr vert="horz" wrap="square" lIns="91440" tIns="45720" rIns="91440" bIns="45720" rtlCol="0" anchor="ctr"/>
          <a:lstStyle/>
          <a:p>
            <a:pPr algn="ctr">
              <a:lnSpc>
                <a:spcPct val="100000"/>
              </a:lnSpc>
            </a:pPr>
            <a:endParaRPr kumimoji="1" lang="zh-CN" altLang="en-US"/>
          </a:p>
        </p:txBody>
      </p:sp>
      <p:cxnSp>
        <p:nvCxnSpPr>
          <p:cNvPr id="7" name="线条 1"/>
          <p:cNvCxnSpPr/>
          <p:nvPr/>
        </p:nvCxnSpPr>
        <p:spPr>
          <a:xfrm>
            <a:off x="6553975" y="3183896"/>
            <a:ext cx="3916613" cy="0"/>
          </a:xfrm>
          <a:prstGeom prst="line">
            <a:avLst/>
          </a:prstGeom>
          <a:noFill/>
          <a:ln w="6350" cap="sq">
            <a:solidFill>
              <a:schemeClr val="accent1">
                <a:alpha val="100000"/>
              </a:schemeClr>
            </a:solidFill>
            <a:prstDash val="dash"/>
            <a:miter/>
          </a:ln>
        </p:spPr>
      </p:cxnSp>
      <p:sp>
        <p:nvSpPr>
          <p:cNvPr id="10" name="标题 1"/>
          <p:cNvSpPr txBox="1"/>
          <p:nvPr/>
        </p:nvSpPr>
        <p:spPr>
          <a:xfrm>
            <a:off x="8053461" y="2381634"/>
            <a:ext cx="3857336" cy="493778"/>
          </a:xfrm>
          <a:prstGeom prst="rect">
            <a:avLst/>
          </a:prstGeom>
          <a:noFill/>
          <a:ln>
            <a:noFill/>
          </a:ln>
          <a:effectLst/>
        </p:spPr>
        <p:txBody>
          <a:bodyPr vert="horz" wrap="square" lIns="91440" tIns="45720" rIns="91440" bIns="45720" rtlCol="0" anchor="ctr"/>
          <a:lstStyle/>
          <a:p>
            <a:pPr algn="l">
              <a:lnSpc>
                <a:spcPct val="100000"/>
              </a:lnSpc>
            </a:pPr>
            <a:r>
              <a:rPr kumimoji="1" lang="en-US" altLang="zh-CN" sz="2400" dirty="0" err="1" smtClean="0">
                <a:ln w="12700">
                  <a:noFill/>
                </a:ln>
                <a:solidFill>
                  <a:srgbClr val="404040">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个人独资企业</a:t>
            </a:r>
            <a:endParaRPr kumimoji="1" lang="zh-CN" altLang="en-US" sz="2400" dirty="0"/>
          </a:p>
        </p:txBody>
      </p:sp>
      <p:sp>
        <p:nvSpPr>
          <p:cNvPr id="11" name="标题 1"/>
          <p:cNvSpPr txBox="1"/>
          <p:nvPr/>
        </p:nvSpPr>
        <p:spPr>
          <a:xfrm>
            <a:off x="6789663" y="2397449"/>
            <a:ext cx="1123692" cy="477962"/>
          </a:xfrm>
          <a:custGeom>
            <a:avLst/>
            <a:gdLst>
              <a:gd name="connsiteX0" fmla="*/ 977 w 1123692"/>
              <a:gd name="connsiteY0" fmla="*/ 391716 h 477962"/>
              <a:gd name="connsiteX1" fmla="*/ 77345 w 1123692"/>
              <a:gd name="connsiteY1" fmla="*/ 86246 h 477962"/>
              <a:gd name="connsiteX2" fmla="*/ 187807 w 1123692"/>
              <a:gd name="connsiteY2" fmla="*/ 0 h 477962"/>
              <a:gd name="connsiteX3" fmla="*/ 1055378 w 1123692"/>
              <a:gd name="connsiteY3" fmla="*/ 0 h 477962"/>
              <a:gd name="connsiteX4" fmla="*/ 1122716 w 1123692"/>
              <a:gd name="connsiteY4" fmla="*/ 86246 h 477962"/>
              <a:gd name="connsiteX5" fmla="*/ 1046350 w 1123692"/>
              <a:gd name="connsiteY5" fmla="*/ 391716 h 477962"/>
              <a:gd name="connsiteX6" fmla="*/ 935888 w 1123692"/>
              <a:gd name="connsiteY6" fmla="*/ 477962 h 477962"/>
              <a:gd name="connsiteX7" fmla="*/ 68316 w 1123692"/>
              <a:gd name="connsiteY7" fmla="*/ 477962 h 477962"/>
              <a:gd name="connsiteX8" fmla="*/ 977 w 1123692"/>
              <a:gd name="connsiteY8" fmla="*/ 391716 h 477962"/>
            </a:gdLst>
            <a:ahLst/>
            <a:cxnLst/>
            <a:rect l="l" t="t" r="r" b="b"/>
            <a:pathLst>
              <a:path w="1123692" h="477962">
                <a:moveTo>
                  <a:pt x="977" y="391716"/>
                </a:moveTo>
                <a:lnTo>
                  <a:pt x="77345" y="86246"/>
                </a:lnTo>
                <a:cubicBezTo>
                  <a:pt x="77345" y="86246"/>
                  <a:pt x="105641" y="8625"/>
                  <a:pt x="187807" y="0"/>
                </a:cubicBezTo>
                <a:lnTo>
                  <a:pt x="1055378" y="0"/>
                </a:lnTo>
                <a:cubicBezTo>
                  <a:pt x="1055378" y="0"/>
                  <a:pt x="1133232" y="8625"/>
                  <a:pt x="1122716" y="86246"/>
                </a:cubicBezTo>
                <a:lnTo>
                  <a:pt x="1046350" y="391716"/>
                </a:lnTo>
                <a:cubicBezTo>
                  <a:pt x="1046350" y="391716"/>
                  <a:pt x="1018055" y="469337"/>
                  <a:pt x="935888" y="477962"/>
                </a:cubicBezTo>
                <a:lnTo>
                  <a:pt x="68316" y="477962"/>
                </a:lnTo>
                <a:cubicBezTo>
                  <a:pt x="68316" y="477962"/>
                  <a:pt x="-9538" y="469337"/>
                  <a:pt x="977" y="391716"/>
                </a:cubicBezTo>
              </a:path>
            </a:pathLst>
          </a:custGeom>
          <a:solidFill>
            <a:schemeClr val="accent1"/>
          </a:solidFill>
          <a:ln w="12700" cap="sq">
            <a:solidFill>
              <a:schemeClr val="accent1">
                <a:lumMod val="75000"/>
              </a:schemeClr>
            </a:solidFill>
            <a:miter/>
          </a:ln>
        </p:spPr>
        <p:txBody>
          <a:bodyPr vert="horz" wrap="square" lIns="91440" tIns="45720" rIns="91440" bIns="45720" rtlCol="0" anchor="ctr"/>
          <a:lstStyle/>
          <a:p>
            <a:pPr algn="ctr">
              <a:lnSpc>
                <a:spcPct val="100000"/>
              </a:lnSpc>
            </a:pPr>
            <a:endParaRPr kumimoji="1" lang="zh-CN" altLang="en-US" sz="2400"/>
          </a:p>
        </p:txBody>
      </p:sp>
      <p:sp>
        <p:nvSpPr>
          <p:cNvPr id="12" name="标题 1"/>
          <p:cNvSpPr txBox="1"/>
          <p:nvPr/>
        </p:nvSpPr>
        <p:spPr>
          <a:xfrm>
            <a:off x="6810782" y="2374820"/>
            <a:ext cx="1052685" cy="523220"/>
          </a:xfrm>
          <a:prstGeom prst="rect">
            <a:avLst/>
          </a:prstGeom>
          <a:noFill/>
          <a:ln>
            <a:noFill/>
          </a:ln>
        </p:spPr>
        <p:txBody>
          <a:bodyPr vert="horz" wrap="square" lIns="91440" tIns="45720" rIns="91440" bIns="45720" rtlCol="0" anchor="ctr"/>
          <a:lstStyle/>
          <a:p>
            <a:pPr algn="ctr">
              <a:lnSpc>
                <a:spcPct val="100000"/>
              </a:lnSpc>
            </a:pPr>
            <a:r>
              <a:rPr kumimoji="1" lang="en-US" altLang="zh-CN" sz="3600">
                <a:ln w="12700">
                  <a:noFill/>
                </a:ln>
                <a:solidFill>
                  <a:srgbClr val="FFFFFF">
                    <a:alpha val="100000"/>
                  </a:srgbClr>
                </a:solidFill>
                <a:latin typeface="OPPOSans H" panose="00020600040101010101" charset="-122"/>
                <a:ea typeface="OPPOSans H" panose="00020600040101010101" charset="-122"/>
                <a:cs typeface="OPPOSans H" panose="00020600040101010101" charset="-122"/>
              </a:rPr>
              <a:t>01</a:t>
            </a:r>
            <a:endParaRPr kumimoji="1" lang="zh-CN" altLang="en-US" sz="2400"/>
          </a:p>
        </p:txBody>
      </p:sp>
      <p:sp>
        <p:nvSpPr>
          <p:cNvPr id="13" name="标题 1"/>
          <p:cNvSpPr txBox="1"/>
          <p:nvPr/>
        </p:nvSpPr>
        <p:spPr>
          <a:xfrm>
            <a:off x="7723492" y="3359492"/>
            <a:ext cx="3857336" cy="493778"/>
          </a:xfrm>
          <a:prstGeom prst="rect">
            <a:avLst/>
          </a:prstGeom>
          <a:noFill/>
          <a:ln>
            <a:noFill/>
          </a:ln>
          <a:effectLst/>
        </p:spPr>
        <p:txBody>
          <a:bodyPr vert="horz" wrap="square" lIns="91440" tIns="45720" rIns="91440" bIns="45720" rtlCol="0" anchor="ctr"/>
          <a:lstStyle/>
          <a:p>
            <a:pPr algn="l">
              <a:lnSpc>
                <a:spcPct val="100000"/>
              </a:lnSpc>
            </a:pPr>
            <a:r>
              <a:rPr kumimoji="1" lang="en-US" altLang="zh-CN" sz="2400" dirty="0" err="1">
                <a:ln w="12700">
                  <a:noFill/>
                </a:ln>
                <a:solidFill>
                  <a:srgbClr val="404040">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合伙企业法律制度概述</a:t>
            </a:r>
            <a:endParaRPr kumimoji="1" lang="zh-CN" altLang="en-US" sz="2400" dirty="0"/>
          </a:p>
        </p:txBody>
      </p:sp>
      <p:sp>
        <p:nvSpPr>
          <p:cNvPr id="17" name="标题 1"/>
          <p:cNvSpPr txBox="1"/>
          <p:nvPr/>
        </p:nvSpPr>
        <p:spPr>
          <a:xfrm>
            <a:off x="6532856" y="3357675"/>
            <a:ext cx="1123692" cy="477962"/>
          </a:xfrm>
          <a:custGeom>
            <a:avLst/>
            <a:gdLst>
              <a:gd name="connsiteX0" fmla="*/ 977 w 1123692"/>
              <a:gd name="connsiteY0" fmla="*/ 391716 h 477962"/>
              <a:gd name="connsiteX1" fmla="*/ 77345 w 1123692"/>
              <a:gd name="connsiteY1" fmla="*/ 86246 h 477962"/>
              <a:gd name="connsiteX2" fmla="*/ 187807 w 1123692"/>
              <a:gd name="connsiteY2" fmla="*/ 0 h 477962"/>
              <a:gd name="connsiteX3" fmla="*/ 1055378 w 1123692"/>
              <a:gd name="connsiteY3" fmla="*/ 0 h 477962"/>
              <a:gd name="connsiteX4" fmla="*/ 1122716 w 1123692"/>
              <a:gd name="connsiteY4" fmla="*/ 86246 h 477962"/>
              <a:gd name="connsiteX5" fmla="*/ 1046350 w 1123692"/>
              <a:gd name="connsiteY5" fmla="*/ 391716 h 477962"/>
              <a:gd name="connsiteX6" fmla="*/ 935888 w 1123692"/>
              <a:gd name="connsiteY6" fmla="*/ 477962 h 477962"/>
              <a:gd name="connsiteX7" fmla="*/ 68316 w 1123692"/>
              <a:gd name="connsiteY7" fmla="*/ 477962 h 477962"/>
              <a:gd name="connsiteX8" fmla="*/ 977 w 1123692"/>
              <a:gd name="connsiteY8" fmla="*/ 391716 h 477962"/>
            </a:gdLst>
            <a:ahLst/>
            <a:cxnLst/>
            <a:rect l="l" t="t" r="r" b="b"/>
            <a:pathLst>
              <a:path w="1123692" h="477962">
                <a:moveTo>
                  <a:pt x="977" y="391716"/>
                </a:moveTo>
                <a:lnTo>
                  <a:pt x="77345" y="86246"/>
                </a:lnTo>
                <a:cubicBezTo>
                  <a:pt x="77345" y="86246"/>
                  <a:pt x="105641" y="8625"/>
                  <a:pt x="187807" y="0"/>
                </a:cubicBezTo>
                <a:lnTo>
                  <a:pt x="1055378" y="0"/>
                </a:lnTo>
                <a:cubicBezTo>
                  <a:pt x="1055378" y="0"/>
                  <a:pt x="1133232" y="8625"/>
                  <a:pt x="1122716" y="86246"/>
                </a:cubicBezTo>
                <a:lnTo>
                  <a:pt x="1046350" y="391716"/>
                </a:lnTo>
                <a:cubicBezTo>
                  <a:pt x="1046350" y="391716"/>
                  <a:pt x="1018055" y="469337"/>
                  <a:pt x="935888" y="477962"/>
                </a:cubicBezTo>
                <a:lnTo>
                  <a:pt x="68316" y="477962"/>
                </a:lnTo>
                <a:cubicBezTo>
                  <a:pt x="68316" y="477962"/>
                  <a:pt x="-9538" y="469337"/>
                  <a:pt x="977" y="391716"/>
                </a:cubicBezTo>
              </a:path>
            </a:pathLst>
          </a:custGeom>
          <a:solidFill>
            <a:schemeClr val="accent1">
              <a:lumMod val="60000"/>
              <a:lumOff val="40000"/>
            </a:schemeClr>
          </a:solidFill>
          <a:ln w="12700" cap="sq">
            <a:solidFill>
              <a:schemeClr val="accent1">
                <a:lumMod val="75000"/>
              </a:schemeClr>
            </a:solidFill>
            <a:miter/>
          </a:ln>
        </p:spPr>
        <p:txBody>
          <a:bodyPr vert="horz" wrap="square" lIns="91440" tIns="45720" rIns="91440" bIns="45720" rtlCol="0" anchor="ctr"/>
          <a:lstStyle/>
          <a:p>
            <a:pPr algn="ctr">
              <a:lnSpc>
                <a:spcPct val="100000"/>
              </a:lnSpc>
            </a:pPr>
            <a:endParaRPr kumimoji="1" lang="zh-CN" altLang="en-US" sz="2400"/>
          </a:p>
        </p:txBody>
      </p:sp>
      <p:sp>
        <p:nvSpPr>
          <p:cNvPr id="18" name="标题 1"/>
          <p:cNvSpPr txBox="1"/>
          <p:nvPr/>
        </p:nvSpPr>
        <p:spPr>
          <a:xfrm>
            <a:off x="6553975" y="3335046"/>
            <a:ext cx="1052685" cy="523220"/>
          </a:xfrm>
          <a:prstGeom prst="rect">
            <a:avLst/>
          </a:prstGeom>
          <a:noFill/>
          <a:ln>
            <a:noFill/>
          </a:ln>
        </p:spPr>
        <p:txBody>
          <a:bodyPr vert="horz" wrap="square" lIns="91440" tIns="45720" rIns="91440" bIns="45720" rtlCol="0" anchor="ctr"/>
          <a:lstStyle/>
          <a:p>
            <a:pPr algn="ctr">
              <a:lnSpc>
                <a:spcPct val="100000"/>
              </a:lnSpc>
            </a:pPr>
            <a:r>
              <a:rPr kumimoji="1" lang="en-US" altLang="zh-CN" sz="3600">
                <a:ln w="12700">
                  <a:noFill/>
                </a:ln>
                <a:solidFill>
                  <a:srgbClr val="FFFFFF">
                    <a:alpha val="100000"/>
                  </a:srgbClr>
                </a:solidFill>
                <a:latin typeface="OPPOSans H" panose="00020600040101010101" charset="-122"/>
                <a:ea typeface="OPPOSans H" panose="00020600040101010101" charset="-122"/>
                <a:cs typeface="OPPOSans H" panose="00020600040101010101" charset="-122"/>
              </a:rPr>
              <a:t>02</a:t>
            </a:r>
            <a:endParaRPr kumimoji="1" lang="zh-CN" altLang="en-US" sz="2400"/>
          </a:p>
        </p:txBody>
      </p:sp>
      <p:sp>
        <p:nvSpPr>
          <p:cNvPr id="22" name="标题 1"/>
          <p:cNvSpPr txBox="1"/>
          <p:nvPr/>
        </p:nvSpPr>
        <p:spPr>
          <a:xfrm>
            <a:off x="305040" y="3702334"/>
            <a:ext cx="5922776" cy="672665"/>
          </a:xfrm>
          <a:prstGeom prst="parallelogram">
            <a:avLst/>
          </a:prstGeom>
          <a:gradFill>
            <a:gsLst>
              <a:gs pos="9000">
                <a:schemeClr val="accent1">
                  <a:lumMod val="60000"/>
                  <a:lumOff val="40000"/>
                </a:schemeClr>
              </a:gs>
              <a:gs pos="100000">
                <a:schemeClr val="accent1">
                  <a:lumMod val="60000"/>
                  <a:lumOff val="40000"/>
                  <a:alpha val="0"/>
                </a:schemeClr>
              </a:gs>
            </a:gsLst>
            <a:lin ang="0" scaled="0"/>
          </a:gradFill>
          <a:ln w="12700" cap="sq">
            <a:noFill/>
            <a:miter/>
          </a:ln>
        </p:spPr>
        <p:txBody>
          <a:bodyPr vert="horz" wrap="square" lIns="91440" tIns="45720" rIns="91440" bIns="45720" rtlCol="0" anchor="ctr"/>
          <a:lstStyle/>
          <a:p>
            <a:pPr algn="r">
              <a:lnSpc>
                <a:spcPct val="100000"/>
              </a:lnSpc>
            </a:pPr>
            <a:endParaRPr kumimoji="1" lang="zh-CN" altLang="en-US"/>
          </a:p>
        </p:txBody>
      </p:sp>
      <p:sp>
        <p:nvSpPr>
          <p:cNvPr id="23" name="标题 1"/>
          <p:cNvSpPr txBox="1"/>
          <p:nvPr/>
        </p:nvSpPr>
        <p:spPr>
          <a:xfrm>
            <a:off x="1169314" y="3712140"/>
            <a:ext cx="3215439" cy="615553"/>
          </a:xfrm>
          <a:prstGeom prst="rect">
            <a:avLst/>
          </a:prstGeom>
          <a:noFill/>
          <a:ln>
            <a:noFill/>
          </a:ln>
        </p:spPr>
        <p:txBody>
          <a:bodyPr vert="horz" wrap="square" lIns="0" tIns="0" rIns="0" bIns="0" rtlCol="0" anchor="t"/>
          <a:lstStyle/>
          <a:p>
            <a:pPr algn="ctr">
              <a:lnSpc>
                <a:spcPct val="100000"/>
              </a:lnSpc>
            </a:pPr>
            <a:r>
              <a:rPr kumimoji="1" lang="en-US" altLang="zh-CN" sz="4000" i="1">
                <a:ln w="12700">
                  <a:noFill/>
                </a:ln>
                <a:solidFill>
                  <a:srgbClr val="FFFFFF">
                    <a:alpha val="100000"/>
                  </a:srgbClr>
                </a:solidFill>
                <a:latin typeface="OPPOSans R" panose="00020600040101010101" charset="-122"/>
                <a:ea typeface="OPPOSans R" panose="00020600040101010101" charset="-122"/>
                <a:cs typeface="OPPOSans R" panose="00020600040101010101" charset="-122"/>
              </a:rPr>
              <a:t>contents</a:t>
            </a:r>
            <a:endParaRPr kumimoji="1" lang="zh-CN" altLang="en-US"/>
          </a:p>
        </p:txBody>
      </p:sp>
      <p:sp>
        <p:nvSpPr>
          <p:cNvPr id="28" name="标题 1"/>
          <p:cNvSpPr txBox="1"/>
          <p:nvPr/>
        </p:nvSpPr>
        <p:spPr>
          <a:xfrm>
            <a:off x="462609" y="2083486"/>
            <a:ext cx="5652065" cy="1623751"/>
          </a:xfrm>
          <a:prstGeom prst="parallelogram">
            <a:avLst/>
          </a:prstGeom>
          <a:solidFill>
            <a:schemeClr val="accent1"/>
          </a:solidFill>
          <a:ln w="12700" cap="sq">
            <a:noFill/>
            <a:miter/>
          </a:ln>
        </p:spPr>
        <p:txBody>
          <a:bodyPr vert="horz" wrap="square" lIns="91440" tIns="45720" rIns="91440" bIns="45720" rtlCol="0" anchor="ctr"/>
          <a:lstStyle/>
          <a:p>
            <a:pPr algn="ctr">
              <a:lnSpc>
                <a:spcPct val="100000"/>
              </a:lnSpc>
            </a:pPr>
            <a:endParaRPr kumimoji="1" lang="zh-CN" altLang="en-US"/>
          </a:p>
        </p:txBody>
      </p:sp>
      <p:sp>
        <p:nvSpPr>
          <p:cNvPr id="29" name="标题 1"/>
          <p:cNvSpPr txBox="1"/>
          <p:nvPr/>
        </p:nvSpPr>
        <p:spPr>
          <a:xfrm>
            <a:off x="1369005" y="2279808"/>
            <a:ext cx="3215439" cy="1231106"/>
          </a:xfrm>
          <a:prstGeom prst="rect">
            <a:avLst/>
          </a:prstGeom>
          <a:noFill/>
          <a:ln>
            <a:noFill/>
          </a:ln>
        </p:spPr>
        <p:txBody>
          <a:bodyPr vert="horz" wrap="square" lIns="0" tIns="0" rIns="0" bIns="0" rtlCol="0" anchor="t"/>
          <a:lstStyle/>
          <a:p>
            <a:pPr algn="ctr">
              <a:lnSpc>
                <a:spcPct val="100000"/>
              </a:lnSpc>
            </a:pPr>
            <a:r>
              <a:rPr kumimoji="1" lang="zh-CN" altLang="en-US" sz="8000" i="1" dirty="0" smtClean="0">
                <a:ln w="12700">
                  <a:noFill/>
                </a:ln>
                <a:solidFill>
                  <a:srgbClr val="FFFFFF">
                    <a:alpha val="100000"/>
                  </a:srgbClr>
                </a:solidFill>
                <a:latin typeface="OPPOSans H" panose="00020600040101010101" charset="-122"/>
                <a:ea typeface="OPPOSans H" panose="00020600040101010101" charset="-122"/>
                <a:cs typeface="OPPOSans H" panose="00020600040101010101" charset="-122"/>
              </a:rPr>
              <a:t>内容</a:t>
            </a:r>
            <a:endParaRPr kumimoji="1" lang="zh-CN" altLang="en-US" dirty="0"/>
          </a:p>
        </p:txBody>
      </p:sp>
      <p:sp>
        <p:nvSpPr>
          <p:cNvPr id="30" name="标题 1"/>
          <p:cNvSpPr txBox="1"/>
          <p:nvPr/>
        </p:nvSpPr>
        <p:spPr>
          <a:xfrm flipH="1">
            <a:off x="11580828" y="6514007"/>
            <a:ext cx="342900" cy="111047"/>
          </a:xfrm>
          <a:custGeom>
            <a:avLst/>
            <a:gdLst>
              <a:gd name="connsiteX0" fmla="*/ 342899 w 342900"/>
              <a:gd name="connsiteY0" fmla="*/ 82247 h 111047"/>
              <a:gd name="connsiteX1" fmla="*/ 98626 w 342900"/>
              <a:gd name="connsiteY1" fmla="*/ 82247 h 111047"/>
              <a:gd name="connsiteX2" fmla="*/ 98626 w 342900"/>
              <a:gd name="connsiteY2" fmla="*/ 111047 h 111047"/>
              <a:gd name="connsiteX3" fmla="*/ 342899 w 342900"/>
              <a:gd name="connsiteY3" fmla="*/ 111047 h 111047"/>
              <a:gd name="connsiteX4" fmla="*/ 342900 w 342900"/>
              <a:gd name="connsiteY4" fmla="*/ 0 h 111047"/>
              <a:gd name="connsiteX5" fmla="*/ 0 w 342900"/>
              <a:gd name="connsiteY5" fmla="*/ 0 h 111047"/>
              <a:gd name="connsiteX6" fmla="*/ 0 w 342900"/>
              <a:gd name="connsiteY6" fmla="*/ 28800 h 111047"/>
              <a:gd name="connsiteX7" fmla="*/ 342900 w 342900"/>
              <a:gd name="connsiteY7" fmla="*/ 28800 h 111047"/>
            </a:gdLst>
            <a:ahLst/>
            <a:cxnLst/>
            <a:rect l="l" t="t" r="r" b="b"/>
            <a:pathLst>
              <a:path w="342900" h="111047">
                <a:moveTo>
                  <a:pt x="342899" y="82247"/>
                </a:moveTo>
                <a:lnTo>
                  <a:pt x="98626" y="82247"/>
                </a:lnTo>
                <a:lnTo>
                  <a:pt x="98626" y="111047"/>
                </a:lnTo>
                <a:lnTo>
                  <a:pt x="342899" y="111047"/>
                </a:lnTo>
                <a:close/>
                <a:moveTo>
                  <a:pt x="342900" y="0"/>
                </a:moveTo>
                <a:lnTo>
                  <a:pt x="0" y="0"/>
                </a:lnTo>
                <a:lnTo>
                  <a:pt x="0" y="28800"/>
                </a:lnTo>
                <a:lnTo>
                  <a:pt x="342900" y="28800"/>
                </a:lnTo>
                <a:close/>
              </a:path>
            </a:pathLst>
          </a:custGeom>
          <a:solidFill>
            <a:schemeClr val="tx1">
              <a:lumMod val="85000"/>
              <a:lumOff val="15000"/>
            </a:schemeClr>
          </a:solidFill>
          <a:ln w="12700" cap="sq">
            <a:noFill/>
            <a:miter/>
          </a:ln>
        </p:spPr>
        <p:txBody>
          <a:bodyPr vert="horz" wrap="square" lIns="91440" tIns="45720" rIns="91440" bIns="45720" rtlCol="0" anchor="ctr"/>
          <a:lstStyle/>
          <a:p>
            <a:pPr algn="ctr">
              <a:lnSpc>
                <a:spcPct val="100000"/>
              </a:lnSpc>
            </a:pPr>
            <a:endParaRPr kumimoji="1" lang="zh-CN" altLang="en-US"/>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1"/>
          <p:cNvSpPr/>
          <p:nvPr/>
        </p:nvSpPr>
        <p:spPr>
          <a:xfrm>
            <a:off x="6870700" y="4445"/>
            <a:ext cx="5321300" cy="6854190"/>
          </a:xfrm>
          <a:prstGeom prst="rect">
            <a:avLst/>
          </a:prstGeom>
          <a:noFill/>
        </p:spPr>
        <p:txBody>
          <a:bodyPr wrap="square" lIns="45720" tIns="91440" rIns="91440" bIns="45720" rtlCol="0" anchor="ctr"/>
          <a:lstStyle/>
          <a:p>
            <a:pPr marL="0" indent="0">
              <a:lnSpc>
                <a:spcPct val="100000"/>
              </a:lnSpc>
              <a:buNone/>
            </a:pPr>
            <a:endParaRPr lang="en-US" sz="1600" dirty="0"/>
          </a:p>
        </p:txBody>
      </p:sp>
      <p:sp>
        <p:nvSpPr>
          <p:cNvPr id="5" name="Text 3"/>
          <p:cNvSpPr/>
          <p:nvPr/>
        </p:nvSpPr>
        <p:spPr>
          <a:xfrm>
            <a:off x="1056005" y="1828800"/>
            <a:ext cx="10176510" cy="3943350"/>
          </a:xfrm>
          <a:prstGeom prst="rect">
            <a:avLst/>
          </a:prstGeom>
          <a:noFill/>
        </p:spPr>
        <p:txBody>
          <a:bodyPr wrap="square" lIns="45720" tIns="91440" rIns="91440" bIns="45720" rtlCol="0" anchor="ctr"/>
          <a:lstStyle/>
          <a:p>
            <a:pPr marL="0" indent="0">
              <a:lnSpc>
                <a:spcPct val="100000"/>
              </a:lnSpc>
              <a:buNone/>
            </a:pPr>
            <a:endParaRPr lang="en-US" sz="1600" dirty="0"/>
          </a:p>
        </p:txBody>
      </p:sp>
      <p:sp>
        <p:nvSpPr>
          <p:cNvPr id="11" name="Text 9"/>
          <p:cNvSpPr/>
          <p:nvPr/>
        </p:nvSpPr>
        <p:spPr>
          <a:xfrm>
            <a:off x="595630" y="575945"/>
            <a:ext cx="11160125" cy="685701"/>
          </a:xfrm>
          <a:prstGeom prst="rect">
            <a:avLst/>
          </a:prstGeom>
          <a:noFill/>
        </p:spPr>
        <p:txBody>
          <a:bodyPr wrap="square" lIns="91440" tIns="45720" rIns="91440" bIns="45720" rtlCol="0" anchor="t">
            <a:spAutoFit/>
          </a:bodyPr>
          <a:lstStyle/>
          <a:p>
            <a:pPr indent="0">
              <a:lnSpc>
                <a:spcPct val="150000"/>
              </a:lnSpc>
              <a:buNone/>
            </a:pPr>
            <a:r>
              <a:rPr kumimoji="1" lang="zh-CN" altLang="en-US" sz="3200" dirty="0">
                <a:ln w="12700">
                  <a:noFill/>
                </a:ln>
                <a:solidFill>
                  <a:srgbClr val="000000">
                    <a:alpha val="100000"/>
                  </a:srgbClr>
                </a:solidFill>
                <a:latin typeface="Source Han Sans CN Bold Bold" panose="020B0800000000000000" charset="-122"/>
                <a:ea typeface="Source Han Sans CN Bold Bold" panose="020B0800000000000000" charset="-122"/>
              </a:rPr>
              <a:t>学习目标</a:t>
            </a:r>
            <a:endParaRPr kumimoji="1" lang="en-US" sz="3200" dirty="0">
              <a:ln w="12700">
                <a:noFill/>
              </a:ln>
              <a:solidFill>
                <a:srgbClr val="000000">
                  <a:alpha val="100000"/>
                </a:srgbClr>
              </a:solidFill>
              <a:latin typeface="Source Han Sans CN Bold Bold" panose="020B0800000000000000" charset="-122"/>
              <a:ea typeface="Source Han Sans CN Bold Bold" panose="020B0800000000000000" charset="-122"/>
            </a:endParaRPr>
          </a:p>
        </p:txBody>
      </p:sp>
      <p:pic>
        <p:nvPicPr>
          <p:cNvPr id="12" name="Image 0" descr="https://test-kimi-img.moonshot.cn/pub/slides/slides_tmpl/image/25-08-06-17:19:08-d29hs34up1d2ae82krtg.png"/>
          <p:cNvPicPr>
            <a:picLocks noChangeAspect="1"/>
          </p:cNvPicPr>
          <p:nvPr/>
        </p:nvPicPr>
        <p:blipFill>
          <a:blip r:embed="rId1"/>
          <a:srcRect t="110" b="110"/>
          <a:stretch>
            <a:fillRect/>
          </a:stretch>
        </p:blipFill>
        <p:spPr>
          <a:xfrm>
            <a:off x="2540" y="550545"/>
            <a:ext cx="579755" cy="652145"/>
          </a:xfrm>
          <a:prstGeom prst="rect">
            <a:avLst/>
          </a:prstGeom>
        </p:spPr>
      </p:pic>
      <p:pic>
        <p:nvPicPr>
          <p:cNvPr id="13" name="Image 1" descr="https://test-kimi-img.moonshot.cn/pub/slides/slides_tmpl/image/25-08-06-17:19:07-d29hs2sup1d2ae82krt0.png"/>
          <p:cNvPicPr>
            <a:picLocks noChangeAspect="1"/>
          </p:cNvPicPr>
          <p:nvPr/>
        </p:nvPicPr>
        <p:blipFill>
          <a:blip r:embed="rId2"/>
          <a:srcRect t="3182" b="3182"/>
          <a:stretch>
            <a:fillRect/>
          </a:stretch>
        </p:blipFill>
        <p:spPr>
          <a:xfrm rot="3660000">
            <a:off x="-1487" y="5893796"/>
            <a:ext cx="1384935" cy="1261745"/>
          </a:xfrm>
          <a:prstGeom prst="rect">
            <a:avLst/>
          </a:prstGeom>
        </p:spPr>
      </p:pic>
      <p:pic>
        <p:nvPicPr>
          <p:cNvPr id="14" name="Image 2" descr="https://test-kimi-img.moonshot.cn/pub/slides/slides_tmpl/image/25-08-06-17:19:07-d29hs2sup1d2ae82krt0.png"/>
          <p:cNvPicPr>
            <a:picLocks noChangeAspect="1"/>
          </p:cNvPicPr>
          <p:nvPr/>
        </p:nvPicPr>
        <p:blipFill>
          <a:blip r:embed="rId2"/>
          <a:srcRect t="3182" b="3182"/>
          <a:stretch>
            <a:fillRect/>
          </a:stretch>
        </p:blipFill>
        <p:spPr>
          <a:xfrm rot="5700000">
            <a:off x="10485905" y="47930"/>
            <a:ext cx="1384935" cy="1261745"/>
          </a:xfrm>
          <a:prstGeom prst="rect">
            <a:avLst/>
          </a:prstGeom>
        </p:spPr>
      </p:pic>
      <p:sp>
        <p:nvSpPr>
          <p:cNvPr id="15" name="矩形: 圆角 44"/>
          <p:cNvSpPr/>
          <p:nvPr>
            <p:custDataLst>
              <p:tags r:id="rId3"/>
            </p:custDataLst>
          </p:nvPr>
        </p:nvSpPr>
        <p:spPr>
          <a:xfrm>
            <a:off x="324803" y="1364615"/>
            <a:ext cx="11614278" cy="1473200"/>
          </a:xfrm>
          <a:prstGeom prst="roundRect">
            <a:avLst>
              <a:gd name="adj" fmla="val 5124"/>
            </a:avLst>
          </a:prstGeom>
          <a:gradFill>
            <a:gsLst>
              <a:gs pos="0">
                <a:schemeClr val="accent1">
                  <a:lumMod val="5000"/>
                  <a:lumOff val="95000"/>
                  <a:alpha val="0"/>
                </a:schemeClr>
              </a:gs>
              <a:gs pos="100000">
                <a:schemeClr val="accent1">
                  <a:lumMod val="20000"/>
                  <a:lumOff val="80000"/>
                  <a:alpha val="20000"/>
                </a:schemeClr>
              </a:gs>
            </a:gsLst>
            <a:lin ang="0" scaled="0"/>
          </a:gradFill>
          <a:ln w="9525">
            <a:gradFill flip="none" rotWithShape="1">
              <a:gsLst>
                <a:gs pos="0">
                  <a:schemeClr val="accent1">
                    <a:lumMod val="20000"/>
                    <a:lumOff val="80000"/>
                  </a:schemeClr>
                </a:gs>
                <a:gs pos="100000">
                  <a:schemeClr val="accent1">
                    <a:lumMod val="60000"/>
                    <a:lumOff val="40000"/>
                  </a:schemeClr>
                </a:gs>
              </a:gsLst>
              <a:lin ang="10800000" scaled="1"/>
              <a:tileRect/>
            </a:gradFill>
            <a:round/>
          </a:ln>
        </p:spPr>
        <p:txBody>
          <a:bodyPr vert="horz" wrap="square" lIns="91440" tIns="45720" rIns="91440" bIns="45720" numCol="1" anchor="t" anchorCtr="0" compatLnSpc="1"/>
          <a:lstStyle/>
          <a:p>
            <a:endParaRPr lang="zh-CN" altLang="en-US">
              <a:solidFill>
                <a:schemeClr val="tx1"/>
              </a:solidFill>
            </a:endParaRPr>
          </a:p>
        </p:txBody>
      </p:sp>
      <p:sp>
        <p:nvSpPr>
          <p:cNvPr id="16" name="矩形 11"/>
          <p:cNvSpPr/>
          <p:nvPr>
            <p:custDataLst>
              <p:tags r:id="rId4"/>
            </p:custDataLst>
          </p:nvPr>
        </p:nvSpPr>
        <p:spPr>
          <a:xfrm>
            <a:off x="795587" y="1365249"/>
            <a:ext cx="1527810" cy="1472565"/>
          </a:xfrm>
          <a:prstGeom prst="rect">
            <a:avLst/>
          </a:prstGeom>
          <a:noFill/>
        </p:spPr>
        <p:txBody>
          <a:bodyPr wrap="square" lIns="0" tIns="0" rIns="0" bIns="0" rtlCol="0" anchor="ctr">
            <a:noAutofit/>
          </a:bodyPr>
          <a:lstStyle/>
          <a:p>
            <a:pPr algn="ctr">
              <a:spcBef>
                <a:spcPct val="0"/>
              </a:spcBef>
              <a:spcAft>
                <a:spcPct val="0"/>
              </a:spcAft>
            </a:pPr>
            <a:r>
              <a:rPr lang="zh-CN" altLang="en-US" sz="2800" b="1" dirty="0">
                <a:solidFill>
                  <a:schemeClr val="accent1"/>
                </a:solidFill>
                <a:latin typeface="+mn-ea"/>
                <a:cs typeface="+mn-ea"/>
              </a:rPr>
              <a:t>知识目标</a:t>
            </a:r>
            <a:endParaRPr lang="zh-CN" altLang="en-US" sz="2800" b="1" dirty="0">
              <a:solidFill>
                <a:schemeClr val="accent1"/>
              </a:solidFill>
              <a:latin typeface="+mn-ea"/>
              <a:cs typeface="+mn-ea"/>
            </a:endParaRPr>
          </a:p>
        </p:txBody>
      </p:sp>
      <p:sp>
        <p:nvSpPr>
          <p:cNvPr id="17" name="矩形 12"/>
          <p:cNvSpPr/>
          <p:nvPr>
            <p:custDataLst>
              <p:tags r:id="rId5"/>
            </p:custDataLst>
          </p:nvPr>
        </p:nvSpPr>
        <p:spPr>
          <a:xfrm>
            <a:off x="2723745" y="1365250"/>
            <a:ext cx="9032010" cy="1472566"/>
          </a:xfrm>
          <a:prstGeom prst="rect">
            <a:avLst/>
          </a:prstGeom>
          <a:noFill/>
        </p:spPr>
        <p:txBody>
          <a:bodyPr wrap="square" lIns="0" tIns="0" rIns="0" bIns="0" rtlCol="0" anchor="ctr" anchorCtr="0">
            <a:noAutofit/>
          </a:bodyPr>
          <a:lstStyle/>
          <a:p>
            <a:pPr>
              <a:lnSpc>
                <a:spcPct val="150000"/>
              </a:lnSpc>
              <a:spcBef>
                <a:spcPct val="0"/>
              </a:spcBef>
              <a:spcAft>
                <a:spcPct val="0"/>
              </a:spcAft>
            </a:pPr>
            <a:r>
              <a:rPr lang="en-US" altLang="zh-CN" sz="1400" b="1" dirty="0">
                <a:solidFill>
                  <a:schemeClr val="tx1">
                    <a:lumMod val="85000"/>
                    <a:lumOff val="15000"/>
                  </a:schemeClr>
                </a:solidFill>
                <a:latin typeface="+mn-ea"/>
                <a:cs typeface="+mn-ea"/>
              </a:rPr>
              <a:t>1.</a:t>
            </a:r>
            <a:r>
              <a:rPr lang="zh-CN" altLang="en-US" sz="1400" b="1" dirty="0">
                <a:solidFill>
                  <a:schemeClr val="tx1">
                    <a:lumMod val="85000"/>
                    <a:lumOff val="15000"/>
                  </a:schemeClr>
                </a:solidFill>
                <a:latin typeface="+mn-ea"/>
                <a:cs typeface="+mn-ea"/>
              </a:rPr>
              <a:t>了解劳动合同的概念和法律特征，理解劳动合同订立的原则。</a:t>
            </a:r>
            <a:endParaRPr lang="en-US" altLang="zh-CN" sz="1400" b="1" dirty="0">
              <a:solidFill>
                <a:schemeClr val="tx1">
                  <a:lumMod val="85000"/>
                  <a:lumOff val="15000"/>
                </a:schemeClr>
              </a:solidFill>
              <a:latin typeface="+mn-ea"/>
              <a:cs typeface="+mn-ea"/>
            </a:endParaRPr>
          </a:p>
          <a:p>
            <a:pPr>
              <a:lnSpc>
                <a:spcPct val="150000"/>
              </a:lnSpc>
              <a:spcBef>
                <a:spcPct val="0"/>
              </a:spcBef>
              <a:spcAft>
                <a:spcPct val="0"/>
              </a:spcAft>
            </a:pPr>
            <a:r>
              <a:rPr lang="en-US" altLang="zh-CN" sz="1400" b="1" dirty="0">
                <a:solidFill>
                  <a:schemeClr val="tx1">
                    <a:lumMod val="85000"/>
                    <a:lumOff val="15000"/>
                  </a:schemeClr>
                </a:solidFill>
                <a:latin typeface="+mn-ea"/>
                <a:cs typeface="+mn-ea"/>
              </a:rPr>
              <a:t>2.</a:t>
            </a:r>
            <a:r>
              <a:rPr lang="zh-CN" altLang="en-US" sz="1400" b="1" dirty="0">
                <a:solidFill>
                  <a:schemeClr val="tx1">
                    <a:lumMod val="85000"/>
                    <a:lumOff val="15000"/>
                  </a:schemeClr>
                </a:solidFill>
                <a:latin typeface="+mn-ea"/>
                <a:cs typeface="+mn-ea"/>
              </a:rPr>
              <a:t>掌握劳动合同必备条款</a:t>
            </a:r>
            <a:r>
              <a:rPr lang="en-US" altLang="zh-CN" sz="1400" b="1" dirty="0">
                <a:solidFill>
                  <a:schemeClr val="tx1">
                    <a:lumMod val="85000"/>
                    <a:lumOff val="15000"/>
                  </a:schemeClr>
                </a:solidFill>
                <a:latin typeface="+mn-ea"/>
                <a:cs typeface="+mn-ea"/>
              </a:rPr>
              <a:t>, </a:t>
            </a:r>
            <a:r>
              <a:rPr lang="zh-CN" altLang="en-US" sz="1400" b="1" dirty="0">
                <a:solidFill>
                  <a:schemeClr val="tx1">
                    <a:lumMod val="85000"/>
                    <a:lumOff val="15000"/>
                  </a:schemeClr>
                </a:solidFill>
                <a:latin typeface="+mn-ea"/>
                <a:cs typeface="+mn-ea"/>
              </a:rPr>
              <a:t>理解劳动合同约定条款和劳动合同的履行，掌握劳动合同解除的情形和劳动争议解决方式。</a:t>
            </a:r>
            <a:r>
              <a:rPr lang="en-US" altLang="zh-CN" sz="1400" b="1" dirty="0">
                <a:solidFill>
                  <a:schemeClr val="tx1">
                    <a:lumMod val="85000"/>
                    <a:lumOff val="15000"/>
                  </a:schemeClr>
                </a:solidFill>
                <a:latin typeface="+mn-ea"/>
                <a:cs typeface="+mn-ea"/>
              </a:rPr>
              <a:t> </a:t>
            </a:r>
            <a:endParaRPr lang="en-US" altLang="zh-CN" sz="1400" b="1" dirty="0">
              <a:solidFill>
                <a:schemeClr val="tx1">
                  <a:lumMod val="85000"/>
                  <a:lumOff val="15000"/>
                </a:schemeClr>
              </a:solidFill>
              <a:latin typeface="+mn-ea"/>
              <a:cs typeface="+mn-ea"/>
            </a:endParaRPr>
          </a:p>
          <a:p>
            <a:pPr>
              <a:lnSpc>
                <a:spcPct val="150000"/>
              </a:lnSpc>
              <a:spcBef>
                <a:spcPct val="0"/>
              </a:spcBef>
              <a:spcAft>
                <a:spcPct val="0"/>
              </a:spcAft>
            </a:pPr>
            <a:r>
              <a:rPr lang="en-US" altLang="zh-CN" sz="1400" b="1" dirty="0">
                <a:solidFill>
                  <a:schemeClr val="tx1">
                    <a:lumMod val="85000"/>
                    <a:lumOff val="15000"/>
                  </a:schemeClr>
                </a:solidFill>
                <a:latin typeface="+mn-ea"/>
                <a:cs typeface="+mn-ea"/>
              </a:rPr>
              <a:t>3.</a:t>
            </a:r>
            <a:r>
              <a:rPr lang="zh-CN" altLang="en-US" sz="1400" b="1" dirty="0">
                <a:solidFill>
                  <a:schemeClr val="tx1">
                    <a:lumMod val="85000"/>
                    <a:lumOff val="15000"/>
                  </a:schemeClr>
                </a:solidFill>
                <a:latin typeface="+mn-ea"/>
                <a:cs typeface="+mn-ea"/>
              </a:rPr>
              <a:t>了解社会保险的概念和种类</a:t>
            </a:r>
            <a:r>
              <a:rPr lang="en-US" altLang="zh-CN" sz="1400" b="1" dirty="0">
                <a:solidFill>
                  <a:schemeClr val="tx1">
                    <a:lumMod val="85000"/>
                    <a:lumOff val="15000"/>
                  </a:schemeClr>
                </a:solidFill>
                <a:latin typeface="+mn-ea"/>
                <a:cs typeface="+mn-ea"/>
              </a:rPr>
              <a:t>, </a:t>
            </a:r>
            <a:r>
              <a:rPr lang="zh-CN" altLang="en-US" sz="1400" b="1" dirty="0">
                <a:solidFill>
                  <a:schemeClr val="tx1">
                    <a:lumMod val="85000"/>
                    <a:lumOff val="15000"/>
                  </a:schemeClr>
                </a:solidFill>
                <a:latin typeface="+mn-ea"/>
                <a:cs typeface="+mn-ea"/>
              </a:rPr>
              <a:t>掌握基本养老保险、基本医疗保险、工伤保险的相关规定</a:t>
            </a:r>
            <a:r>
              <a:rPr lang="en-US" altLang="zh-CN" sz="1400" b="1" dirty="0">
                <a:solidFill>
                  <a:schemeClr val="tx1">
                    <a:lumMod val="85000"/>
                    <a:lumOff val="15000"/>
                  </a:schemeClr>
                </a:solidFill>
                <a:latin typeface="+mn-ea"/>
                <a:cs typeface="+mn-ea"/>
              </a:rPr>
              <a:t>,</a:t>
            </a:r>
            <a:r>
              <a:rPr lang="zh-CN" altLang="en-US" sz="1400" b="1" dirty="0">
                <a:solidFill>
                  <a:schemeClr val="tx1">
                    <a:lumMod val="85000"/>
                    <a:lumOff val="15000"/>
                  </a:schemeClr>
                </a:solidFill>
                <a:latin typeface="+mn-ea"/>
                <a:cs typeface="+mn-ea"/>
              </a:rPr>
              <a:t>理解失业保险规定</a:t>
            </a:r>
            <a:r>
              <a:rPr lang="en-US" altLang="zh-CN" sz="1400" b="1" dirty="0">
                <a:solidFill>
                  <a:schemeClr val="tx1">
                    <a:lumMod val="85000"/>
                    <a:lumOff val="15000"/>
                  </a:schemeClr>
                </a:solidFill>
                <a:latin typeface="+mn-ea"/>
                <a:cs typeface="+mn-ea"/>
              </a:rPr>
              <a:t>, </a:t>
            </a:r>
            <a:r>
              <a:rPr lang="zh-CN" altLang="en-US" sz="1400" b="1" dirty="0">
                <a:solidFill>
                  <a:schemeClr val="tx1">
                    <a:lumMod val="85000"/>
                    <a:lumOff val="15000"/>
                  </a:schemeClr>
                </a:solidFill>
                <a:latin typeface="+mn-ea"/>
                <a:cs typeface="+mn-ea"/>
              </a:rPr>
              <a:t>了解生育保险规定。</a:t>
            </a:r>
            <a:endParaRPr lang="zh-CN" altLang="en-US" sz="1400" b="1" dirty="0">
              <a:solidFill>
                <a:schemeClr val="tx1">
                  <a:lumMod val="85000"/>
                  <a:lumOff val="15000"/>
                </a:schemeClr>
              </a:solidFill>
              <a:latin typeface="+mn-ea"/>
              <a:cs typeface="+mn-ea"/>
            </a:endParaRPr>
          </a:p>
        </p:txBody>
      </p:sp>
      <p:cxnSp>
        <p:nvCxnSpPr>
          <p:cNvPr id="18" name="直接连接符 13"/>
          <p:cNvCxnSpPr/>
          <p:nvPr>
            <p:custDataLst>
              <p:tags r:id="rId6"/>
            </p:custDataLst>
          </p:nvPr>
        </p:nvCxnSpPr>
        <p:spPr>
          <a:xfrm>
            <a:off x="2546282" y="1644015"/>
            <a:ext cx="0" cy="915035"/>
          </a:xfrm>
          <a:prstGeom prst="line">
            <a:avLst/>
          </a:prstGeom>
          <a:ln w="12700">
            <a:gradFill flip="none" rotWithShape="1">
              <a:gsLst>
                <a:gs pos="0">
                  <a:schemeClr val="accent1">
                    <a:alpha val="0"/>
                  </a:schemeClr>
                </a:gs>
                <a:gs pos="53000">
                  <a:schemeClr val="accent1"/>
                </a:gs>
                <a:gs pos="100000">
                  <a:schemeClr val="accent1">
                    <a:alpha val="0"/>
                  </a:schemeClr>
                </a:gs>
              </a:gsLst>
              <a:lin ang="5400000" scaled="1"/>
              <a:tileRect/>
            </a:gradFill>
          </a:ln>
        </p:spPr>
        <p:style>
          <a:lnRef idx="1">
            <a:schemeClr val="accent1"/>
          </a:lnRef>
          <a:fillRef idx="0">
            <a:schemeClr val="accent1"/>
          </a:fillRef>
          <a:effectRef idx="0">
            <a:schemeClr val="accent1"/>
          </a:effectRef>
          <a:fontRef idx="minor">
            <a:schemeClr val="tx1"/>
          </a:fontRef>
        </p:style>
      </p:cxnSp>
      <p:sp>
        <p:nvSpPr>
          <p:cNvPr id="19" name="矩形: 圆角 44"/>
          <p:cNvSpPr/>
          <p:nvPr>
            <p:custDataLst>
              <p:tags r:id="rId7"/>
            </p:custDataLst>
          </p:nvPr>
        </p:nvSpPr>
        <p:spPr>
          <a:xfrm>
            <a:off x="324803" y="3086735"/>
            <a:ext cx="11614278" cy="1473200"/>
          </a:xfrm>
          <a:prstGeom prst="roundRect">
            <a:avLst>
              <a:gd name="adj" fmla="val 5124"/>
            </a:avLst>
          </a:prstGeom>
          <a:gradFill>
            <a:gsLst>
              <a:gs pos="0">
                <a:schemeClr val="accent1">
                  <a:lumMod val="5000"/>
                  <a:lumOff val="95000"/>
                  <a:alpha val="0"/>
                </a:schemeClr>
              </a:gs>
              <a:gs pos="100000">
                <a:schemeClr val="accent1">
                  <a:lumMod val="20000"/>
                  <a:lumOff val="80000"/>
                  <a:alpha val="20000"/>
                </a:schemeClr>
              </a:gs>
            </a:gsLst>
            <a:lin ang="0" scaled="0"/>
          </a:gradFill>
          <a:ln w="9525">
            <a:gradFill flip="none" rotWithShape="1">
              <a:gsLst>
                <a:gs pos="0">
                  <a:schemeClr val="accent1">
                    <a:lumMod val="20000"/>
                    <a:lumOff val="80000"/>
                  </a:schemeClr>
                </a:gs>
                <a:gs pos="100000">
                  <a:schemeClr val="accent1">
                    <a:lumMod val="60000"/>
                    <a:lumOff val="40000"/>
                  </a:schemeClr>
                </a:gs>
              </a:gsLst>
              <a:lin ang="10800000" scaled="1"/>
              <a:tileRect/>
            </a:gradFill>
            <a:round/>
          </a:ln>
        </p:spPr>
        <p:txBody>
          <a:bodyPr vert="horz" wrap="square" lIns="91440" tIns="45720" rIns="91440" bIns="45720" numCol="1" anchor="t" anchorCtr="0" compatLnSpc="1"/>
          <a:lstStyle/>
          <a:p>
            <a:endParaRPr lang="zh-CN" altLang="en-US">
              <a:solidFill>
                <a:schemeClr val="tx1"/>
              </a:solidFill>
            </a:endParaRPr>
          </a:p>
        </p:txBody>
      </p:sp>
      <p:sp>
        <p:nvSpPr>
          <p:cNvPr id="20" name="矩形 15"/>
          <p:cNvSpPr/>
          <p:nvPr>
            <p:custDataLst>
              <p:tags r:id="rId8"/>
            </p:custDataLst>
          </p:nvPr>
        </p:nvSpPr>
        <p:spPr>
          <a:xfrm>
            <a:off x="2723745" y="3087369"/>
            <a:ext cx="8955925" cy="1472565"/>
          </a:xfrm>
          <a:prstGeom prst="rect">
            <a:avLst/>
          </a:prstGeom>
          <a:noFill/>
        </p:spPr>
        <p:txBody>
          <a:bodyPr wrap="square" lIns="0" tIns="0" rIns="0" bIns="0" rtlCol="0" anchor="ctr" anchorCtr="0">
            <a:noAutofit/>
          </a:bodyPr>
          <a:lstStyle/>
          <a:p>
            <a:pPr>
              <a:lnSpc>
                <a:spcPct val="150000"/>
              </a:lnSpc>
              <a:spcBef>
                <a:spcPct val="0"/>
              </a:spcBef>
              <a:spcAft>
                <a:spcPct val="0"/>
              </a:spcAft>
            </a:pPr>
            <a:r>
              <a:rPr lang="en-US" altLang="zh-CN" sz="1400" b="1" dirty="0">
                <a:solidFill>
                  <a:schemeClr val="tx1">
                    <a:lumMod val="85000"/>
                    <a:lumOff val="15000"/>
                  </a:schemeClr>
                </a:solidFill>
                <a:latin typeface="+mn-ea"/>
                <a:cs typeface="+mn-ea"/>
              </a:rPr>
              <a:t>1.</a:t>
            </a:r>
            <a:r>
              <a:rPr lang="zh-CN" altLang="en-US" sz="1400" b="1" dirty="0">
                <a:solidFill>
                  <a:schemeClr val="tx1">
                    <a:lumMod val="85000"/>
                    <a:lumOff val="15000"/>
                  </a:schemeClr>
                </a:solidFill>
                <a:latin typeface="+mn-ea"/>
                <a:cs typeface="+mn-ea"/>
              </a:rPr>
              <a:t>会签订劳动合同。</a:t>
            </a:r>
            <a:endParaRPr lang="en-US" altLang="zh-CN" sz="1400" b="1" dirty="0">
              <a:solidFill>
                <a:schemeClr val="tx1">
                  <a:lumMod val="85000"/>
                  <a:lumOff val="15000"/>
                </a:schemeClr>
              </a:solidFill>
              <a:latin typeface="+mn-ea"/>
              <a:cs typeface="+mn-ea"/>
            </a:endParaRPr>
          </a:p>
          <a:p>
            <a:pPr>
              <a:lnSpc>
                <a:spcPct val="150000"/>
              </a:lnSpc>
              <a:spcBef>
                <a:spcPct val="0"/>
              </a:spcBef>
              <a:spcAft>
                <a:spcPct val="0"/>
              </a:spcAft>
            </a:pPr>
            <a:r>
              <a:rPr lang="en-US" altLang="zh-CN" sz="1400" b="1" dirty="0">
                <a:solidFill>
                  <a:schemeClr val="tx1">
                    <a:lumMod val="85000"/>
                    <a:lumOff val="15000"/>
                  </a:schemeClr>
                </a:solidFill>
                <a:latin typeface="+mn-ea"/>
                <a:cs typeface="+mn-ea"/>
              </a:rPr>
              <a:t>2.</a:t>
            </a:r>
            <a:r>
              <a:rPr lang="zh-CN" altLang="en-US" sz="1400" b="1" dirty="0">
                <a:solidFill>
                  <a:schemeClr val="tx1">
                    <a:lumMod val="85000"/>
                    <a:lumOff val="15000"/>
                  </a:schemeClr>
                </a:solidFill>
                <a:latin typeface="+mn-ea"/>
                <a:cs typeface="+mn-ea"/>
              </a:rPr>
              <a:t>会分析劳动合同案例和社会保险案例。</a:t>
            </a:r>
            <a:endParaRPr lang="en-US" altLang="zh-CN" sz="1400" b="1" dirty="0">
              <a:solidFill>
                <a:schemeClr val="tx1">
                  <a:lumMod val="85000"/>
                  <a:lumOff val="15000"/>
                </a:schemeClr>
              </a:solidFill>
              <a:latin typeface="+mn-ea"/>
              <a:cs typeface="+mn-ea"/>
            </a:endParaRPr>
          </a:p>
          <a:p>
            <a:pPr>
              <a:lnSpc>
                <a:spcPct val="150000"/>
              </a:lnSpc>
              <a:spcBef>
                <a:spcPct val="0"/>
              </a:spcBef>
              <a:spcAft>
                <a:spcPct val="0"/>
              </a:spcAft>
            </a:pPr>
            <a:r>
              <a:rPr lang="en-US" altLang="zh-CN" sz="1400" b="1" dirty="0">
                <a:solidFill>
                  <a:schemeClr val="tx1">
                    <a:lumMod val="85000"/>
                    <a:lumOff val="15000"/>
                  </a:schemeClr>
                </a:solidFill>
                <a:latin typeface="+mn-ea"/>
                <a:cs typeface="+mn-ea"/>
              </a:rPr>
              <a:t>3.</a:t>
            </a:r>
            <a:r>
              <a:rPr lang="zh-CN" altLang="en-US" sz="1400" b="1" dirty="0">
                <a:solidFill>
                  <a:schemeClr val="tx1">
                    <a:lumMod val="85000"/>
                    <a:lumOff val="15000"/>
                  </a:schemeClr>
                </a:solidFill>
                <a:latin typeface="+mn-ea"/>
                <a:cs typeface="+mn-ea"/>
              </a:rPr>
              <a:t>学会在劳动合同关系和社会保险关系中依法维权。</a:t>
            </a:r>
            <a:endParaRPr lang="zh-CN" altLang="en-US" sz="1400" b="1" dirty="0">
              <a:solidFill>
                <a:schemeClr val="tx1">
                  <a:lumMod val="85000"/>
                  <a:lumOff val="15000"/>
                </a:schemeClr>
              </a:solidFill>
              <a:latin typeface="+mn-ea"/>
              <a:cs typeface="+mn-ea"/>
            </a:endParaRPr>
          </a:p>
        </p:txBody>
      </p:sp>
      <p:cxnSp>
        <p:nvCxnSpPr>
          <p:cNvPr id="21" name="直接连接符 17"/>
          <p:cNvCxnSpPr/>
          <p:nvPr>
            <p:custDataLst>
              <p:tags r:id="rId9"/>
            </p:custDataLst>
          </p:nvPr>
        </p:nvCxnSpPr>
        <p:spPr>
          <a:xfrm>
            <a:off x="2546282" y="3366135"/>
            <a:ext cx="0" cy="915035"/>
          </a:xfrm>
          <a:prstGeom prst="line">
            <a:avLst/>
          </a:prstGeom>
          <a:ln w="12700">
            <a:gradFill flip="none" rotWithShape="1">
              <a:gsLst>
                <a:gs pos="0">
                  <a:schemeClr val="accent1">
                    <a:alpha val="0"/>
                  </a:schemeClr>
                </a:gs>
                <a:gs pos="53000">
                  <a:schemeClr val="accent1"/>
                </a:gs>
                <a:gs pos="100000">
                  <a:schemeClr val="accent1">
                    <a:alpha val="0"/>
                  </a:schemeClr>
                </a:gs>
              </a:gsLst>
              <a:lin ang="5400000" scaled="1"/>
              <a:tileRect/>
            </a:gradFill>
          </a:ln>
        </p:spPr>
        <p:style>
          <a:lnRef idx="1">
            <a:schemeClr val="accent1"/>
          </a:lnRef>
          <a:fillRef idx="0">
            <a:schemeClr val="accent1"/>
          </a:fillRef>
          <a:effectRef idx="0">
            <a:schemeClr val="accent1"/>
          </a:effectRef>
          <a:fontRef idx="minor">
            <a:schemeClr val="tx1"/>
          </a:fontRef>
        </p:style>
      </p:cxnSp>
      <p:sp>
        <p:nvSpPr>
          <p:cNvPr id="22" name="矩形: 圆角 44"/>
          <p:cNvSpPr/>
          <p:nvPr>
            <p:custDataLst>
              <p:tags r:id="rId10"/>
            </p:custDataLst>
          </p:nvPr>
        </p:nvSpPr>
        <p:spPr>
          <a:xfrm>
            <a:off x="278859" y="4805702"/>
            <a:ext cx="11614277" cy="1473200"/>
          </a:xfrm>
          <a:prstGeom prst="roundRect">
            <a:avLst>
              <a:gd name="adj" fmla="val 5124"/>
            </a:avLst>
          </a:prstGeom>
          <a:gradFill>
            <a:gsLst>
              <a:gs pos="0">
                <a:schemeClr val="accent1">
                  <a:lumMod val="5000"/>
                  <a:lumOff val="95000"/>
                  <a:alpha val="0"/>
                </a:schemeClr>
              </a:gs>
              <a:gs pos="100000">
                <a:schemeClr val="accent1">
                  <a:lumMod val="20000"/>
                  <a:lumOff val="80000"/>
                  <a:alpha val="20000"/>
                </a:schemeClr>
              </a:gs>
            </a:gsLst>
            <a:lin ang="0" scaled="0"/>
          </a:gradFill>
          <a:ln w="9525">
            <a:gradFill flip="none" rotWithShape="1">
              <a:gsLst>
                <a:gs pos="0">
                  <a:schemeClr val="accent1">
                    <a:lumMod val="20000"/>
                    <a:lumOff val="80000"/>
                  </a:schemeClr>
                </a:gs>
                <a:gs pos="100000">
                  <a:schemeClr val="accent1">
                    <a:lumMod val="60000"/>
                    <a:lumOff val="40000"/>
                  </a:schemeClr>
                </a:gs>
              </a:gsLst>
              <a:lin ang="10800000" scaled="1"/>
              <a:tileRect/>
            </a:gradFill>
            <a:round/>
          </a:ln>
        </p:spPr>
        <p:txBody>
          <a:bodyPr vert="horz" wrap="square" lIns="91440" tIns="45720" rIns="91440" bIns="45720" numCol="1" anchor="t" anchorCtr="0" compatLnSpc="1"/>
          <a:lstStyle/>
          <a:p>
            <a:endParaRPr lang="zh-CN" altLang="en-US" dirty="0">
              <a:solidFill>
                <a:schemeClr val="tx1"/>
              </a:solidFill>
            </a:endParaRPr>
          </a:p>
        </p:txBody>
      </p:sp>
      <p:sp>
        <p:nvSpPr>
          <p:cNvPr id="23" name="矩形 19"/>
          <p:cNvSpPr/>
          <p:nvPr>
            <p:custDataLst>
              <p:tags r:id="rId11"/>
            </p:custDataLst>
          </p:nvPr>
        </p:nvSpPr>
        <p:spPr>
          <a:xfrm>
            <a:off x="2723746" y="4808855"/>
            <a:ext cx="8955924" cy="1472568"/>
          </a:xfrm>
          <a:prstGeom prst="rect">
            <a:avLst/>
          </a:prstGeom>
          <a:noFill/>
        </p:spPr>
        <p:txBody>
          <a:bodyPr wrap="square" lIns="0" tIns="0" rIns="0" bIns="0" rtlCol="0" anchor="ctr" anchorCtr="0">
            <a:noAutofit/>
          </a:bodyPr>
          <a:lstStyle/>
          <a:p>
            <a:pPr>
              <a:lnSpc>
                <a:spcPct val="150000"/>
              </a:lnSpc>
              <a:spcBef>
                <a:spcPct val="0"/>
              </a:spcBef>
              <a:spcAft>
                <a:spcPct val="0"/>
              </a:spcAft>
            </a:pPr>
            <a:r>
              <a:rPr lang="en-US" altLang="zh-CN" sz="1400" b="1" dirty="0">
                <a:solidFill>
                  <a:schemeClr val="tx1">
                    <a:lumMod val="85000"/>
                    <a:lumOff val="15000"/>
                  </a:schemeClr>
                </a:solidFill>
                <a:latin typeface="+mn-ea"/>
                <a:cs typeface="+mn-ea"/>
              </a:rPr>
              <a:t>1.</a:t>
            </a:r>
            <a:r>
              <a:rPr lang="zh-CN" altLang="en-US" sz="1400" b="1" dirty="0">
                <a:solidFill>
                  <a:schemeClr val="tx1">
                    <a:lumMod val="85000"/>
                    <a:lumOff val="15000"/>
                  </a:schemeClr>
                </a:solidFill>
                <a:latin typeface="+mn-ea"/>
                <a:cs typeface="+mn-ea"/>
              </a:rPr>
              <a:t>培养劳动精神和敬业精神。</a:t>
            </a:r>
            <a:endParaRPr lang="en-US" altLang="zh-CN" sz="1400" b="1" dirty="0">
              <a:solidFill>
                <a:schemeClr val="tx1">
                  <a:lumMod val="85000"/>
                  <a:lumOff val="15000"/>
                </a:schemeClr>
              </a:solidFill>
              <a:latin typeface="+mn-ea"/>
              <a:cs typeface="+mn-ea"/>
            </a:endParaRPr>
          </a:p>
          <a:p>
            <a:pPr>
              <a:lnSpc>
                <a:spcPct val="150000"/>
              </a:lnSpc>
              <a:spcBef>
                <a:spcPct val="0"/>
              </a:spcBef>
              <a:spcAft>
                <a:spcPct val="0"/>
              </a:spcAft>
            </a:pPr>
            <a:r>
              <a:rPr lang="en-US" altLang="zh-CN" sz="1400" b="1" dirty="0">
                <a:solidFill>
                  <a:schemeClr val="tx1">
                    <a:lumMod val="85000"/>
                    <a:lumOff val="15000"/>
                  </a:schemeClr>
                </a:solidFill>
                <a:latin typeface="+mn-ea"/>
                <a:cs typeface="+mn-ea"/>
              </a:rPr>
              <a:t>2.</a:t>
            </a:r>
            <a:r>
              <a:rPr lang="zh-CN" altLang="en-US" sz="1400" b="1" dirty="0">
                <a:solidFill>
                  <a:schemeClr val="tx1">
                    <a:lumMod val="85000"/>
                    <a:lumOff val="15000"/>
                  </a:schemeClr>
                </a:solidFill>
                <a:latin typeface="+mn-ea"/>
                <a:cs typeface="+mn-ea"/>
              </a:rPr>
              <a:t>遵守劳动纪律和职业道德规范，构建和谐稳定的劳动关系。</a:t>
            </a:r>
            <a:endParaRPr lang="en-US" altLang="zh-CN" sz="1400" b="1" dirty="0">
              <a:solidFill>
                <a:schemeClr val="tx1">
                  <a:lumMod val="85000"/>
                  <a:lumOff val="15000"/>
                </a:schemeClr>
              </a:solidFill>
              <a:latin typeface="+mn-ea"/>
              <a:cs typeface="+mn-ea"/>
            </a:endParaRPr>
          </a:p>
          <a:p>
            <a:pPr>
              <a:lnSpc>
                <a:spcPct val="150000"/>
              </a:lnSpc>
              <a:spcBef>
                <a:spcPct val="0"/>
              </a:spcBef>
              <a:spcAft>
                <a:spcPct val="0"/>
              </a:spcAft>
            </a:pPr>
            <a:r>
              <a:rPr lang="en-US" altLang="zh-CN" sz="1400" b="1" dirty="0">
                <a:solidFill>
                  <a:schemeClr val="tx1">
                    <a:lumMod val="85000"/>
                    <a:lumOff val="15000"/>
                  </a:schemeClr>
                </a:solidFill>
                <a:latin typeface="+mn-ea"/>
                <a:cs typeface="+mn-ea"/>
              </a:rPr>
              <a:t>3.</a:t>
            </a:r>
            <a:r>
              <a:rPr lang="zh-CN" altLang="en-US" sz="1400" b="1" dirty="0">
                <a:solidFill>
                  <a:schemeClr val="tx1">
                    <a:lumMod val="85000"/>
                    <a:lumOff val="15000"/>
                  </a:schemeClr>
                </a:solidFill>
                <a:latin typeface="+mn-ea"/>
                <a:cs typeface="+mn-ea"/>
              </a:rPr>
              <a:t>增强法治意识</a:t>
            </a:r>
            <a:r>
              <a:rPr lang="en-US" altLang="zh-CN" sz="1400" b="1" dirty="0">
                <a:solidFill>
                  <a:schemeClr val="tx1">
                    <a:lumMod val="85000"/>
                    <a:lumOff val="15000"/>
                  </a:schemeClr>
                </a:solidFill>
                <a:latin typeface="+mn-ea"/>
                <a:cs typeface="+mn-ea"/>
              </a:rPr>
              <a:t>, </a:t>
            </a:r>
            <a:r>
              <a:rPr lang="zh-CN" altLang="en-US" sz="1400" b="1" dirty="0">
                <a:solidFill>
                  <a:schemeClr val="tx1">
                    <a:lumMod val="85000"/>
                    <a:lumOff val="15000"/>
                  </a:schemeClr>
                </a:solidFill>
                <a:latin typeface="+mn-ea"/>
                <a:cs typeface="+mn-ea"/>
              </a:rPr>
              <a:t>依法维护自身和用人单位的合法权益。</a:t>
            </a:r>
            <a:endParaRPr lang="zh-CN" altLang="en-US" sz="1400" b="1" dirty="0">
              <a:solidFill>
                <a:schemeClr val="tx1">
                  <a:lumMod val="85000"/>
                  <a:lumOff val="15000"/>
                </a:schemeClr>
              </a:solidFill>
              <a:latin typeface="+mn-ea"/>
              <a:cs typeface="+mn-ea"/>
            </a:endParaRPr>
          </a:p>
        </p:txBody>
      </p:sp>
      <p:cxnSp>
        <p:nvCxnSpPr>
          <p:cNvPr id="24" name="直接连接符 20"/>
          <p:cNvCxnSpPr/>
          <p:nvPr>
            <p:custDataLst>
              <p:tags r:id="rId12"/>
            </p:custDataLst>
          </p:nvPr>
        </p:nvCxnSpPr>
        <p:spPr>
          <a:xfrm>
            <a:off x="2546282" y="5087620"/>
            <a:ext cx="0" cy="915035"/>
          </a:xfrm>
          <a:prstGeom prst="line">
            <a:avLst/>
          </a:prstGeom>
          <a:ln w="12700">
            <a:gradFill flip="none" rotWithShape="1">
              <a:gsLst>
                <a:gs pos="0">
                  <a:schemeClr val="accent1">
                    <a:alpha val="0"/>
                  </a:schemeClr>
                </a:gs>
                <a:gs pos="53000">
                  <a:schemeClr val="accent1"/>
                </a:gs>
                <a:gs pos="100000">
                  <a:schemeClr val="accent1">
                    <a:alpha val="0"/>
                  </a:schemeClr>
                </a:gs>
              </a:gsLst>
              <a:lin ang="5400000" scaled="1"/>
              <a:tileRect/>
            </a:gradFill>
          </a:ln>
        </p:spPr>
        <p:style>
          <a:lnRef idx="1">
            <a:schemeClr val="accent1"/>
          </a:lnRef>
          <a:fillRef idx="0">
            <a:schemeClr val="accent1"/>
          </a:fillRef>
          <a:effectRef idx="0">
            <a:schemeClr val="accent1"/>
          </a:effectRef>
          <a:fontRef idx="minor">
            <a:schemeClr val="tx1"/>
          </a:fontRef>
        </p:style>
      </p:cxnSp>
      <p:sp>
        <p:nvSpPr>
          <p:cNvPr id="25" name="矩形 21"/>
          <p:cNvSpPr/>
          <p:nvPr>
            <p:custDataLst>
              <p:tags r:id="rId13"/>
            </p:custDataLst>
          </p:nvPr>
        </p:nvSpPr>
        <p:spPr>
          <a:xfrm>
            <a:off x="795587" y="3087369"/>
            <a:ext cx="1527810" cy="1472565"/>
          </a:xfrm>
          <a:prstGeom prst="rect">
            <a:avLst/>
          </a:prstGeom>
          <a:noFill/>
        </p:spPr>
        <p:txBody>
          <a:bodyPr wrap="square" lIns="0" tIns="0" rIns="0" bIns="0" rtlCol="0" anchor="ctr">
            <a:noAutofit/>
          </a:bodyPr>
          <a:lstStyle/>
          <a:p>
            <a:pPr algn="ctr">
              <a:spcBef>
                <a:spcPct val="0"/>
              </a:spcBef>
              <a:spcAft>
                <a:spcPct val="0"/>
              </a:spcAft>
            </a:pPr>
            <a:r>
              <a:rPr lang="zh-CN" altLang="en-US" sz="2800" b="1" dirty="0">
                <a:solidFill>
                  <a:schemeClr val="accent1"/>
                </a:solidFill>
                <a:latin typeface="+mn-ea"/>
                <a:cs typeface="+mn-ea"/>
              </a:rPr>
              <a:t>能力目标</a:t>
            </a:r>
            <a:endParaRPr lang="zh-CN" altLang="en-US" sz="2800" b="1" dirty="0">
              <a:solidFill>
                <a:schemeClr val="accent1"/>
              </a:solidFill>
              <a:latin typeface="+mn-ea"/>
              <a:cs typeface="+mn-ea"/>
            </a:endParaRPr>
          </a:p>
        </p:txBody>
      </p:sp>
      <p:sp>
        <p:nvSpPr>
          <p:cNvPr id="26" name="矩形 22"/>
          <p:cNvSpPr/>
          <p:nvPr>
            <p:custDataLst>
              <p:tags r:id="rId14"/>
            </p:custDataLst>
          </p:nvPr>
        </p:nvSpPr>
        <p:spPr>
          <a:xfrm>
            <a:off x="795587" y="4808219"/>
            <a:ext cx="1527810" cy="1473835"/>
          </a:xfrm>
          <a:prstGeom prst="rect">
            <a:avLst/>
          </a:prstGeom>
          <a:noFill/>
        </p:spPr>
        <p:txBody>
          <a:bodyPr wrap="square" lIns="0" tIns="0" rIns="0" bIns="0" rtlCol="0" anchor="ctr">
            <a:noAutofit/>
          </a:bodyPr>
          <a:lstStyle/>
          <a:p>
            <a:pPr algn="ctr">
              <a:spcBef>
                <a:spcPct val="0"/>
              </a:spcBef>
              <a:spcAft>
                <a:spcPct val="0"/>
              </a:spcAft>
            </a:pPr>
            <a:r>
              <a:rPr lang="zh-CN" altLang="en-US" sz="2800" b="1" dirty="0">
                <a:solidFill>
                  <a:schemeClr val="accent1"/>
                </a:solidFill>
                <a:latin typeface="+mn-ea"/>
                <a:cs typeface="+mn-ea"/>
              </a:rPr>
              <a:t>素质目标</a:t>
            </a:r>
            <a:endParaRPr lang="zh-CN" altLang="en-US" sz="2800" b="1" dirty="0">
              <a:solidFill>
                <a:schemeClr val="accent1"/>
              </a:solidFill>
              <a:latin typeface="+mn-ea"/>
              <a:cs typeface="+mn-ea"/>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图片"/>
          <p:cNvPicPr>
            <a:picLocks noChangeAspect="1"/>
          </p:cNvPicPr>
          <p:nvPr/>
        </p:nvPicPr>
        <p:blipFill>
          <a:blip r:embed="rId1"/>
          <a:srcRect/>
          <a:stretch>
            <a:fillRect/>
          </a:stretch>
        </p:blipFill>
        <p:spPr>
          <a:xfrm>
            <a:off x="0" y="0"/>
            <a:ext cx="12192000" cy="6858000"/>
          </a:xfrm>
          <a:prstGeom prst="rect">
            <a:avLst/>
          </a:prstGeom>
          <a:noFill/>
          <a:ln>
            <a:noFill/>
          </a:ln>
        </p:spPr>
      </p:pic>
      <p:sp>
        <p:nvSpPr>
          <p:cNvPr id="3" name="标题 1"/>
          <p:cNvSpPr txBox="1"/>
          <p:nvPr/>
        </p:nvSpPr>
        <p:spPr>
          <a:xfrm>
            <a:off x="382688" y="387350"/>
            <a:ext cx="11426624" cy="6083300"/>
          </a:xfrm>
          <a:prstGeom prst="roundRect">
            <a:avLst>
              <a:gd name="adj" fmla="val 6437"/>
            </a:avLst>
          </a:prstGeom>
          <a:solidFill>
            <a:schemeClr val="bg1">
              <a:alpha val="70000"/>
            </a:schemeClr>
          </a:solidFill>
          <a:ln w="12700" cap="sq">
            <a:noFill/>
            <a:miter/>
          </a:ln>
          <a:effectLst>
            <a:outerShdw blurRad="101600" sx="101000" sy="101000" algn="ctr" rotWithShape="0">
              <a:schemeClr val="tx1">
                <a:lumMod val="85000"/>
                <a:lumOff val="15000"/>
                <a:alpha val="30000"/>
              </a:schemeClr>
            </a:outerShdw>
          </a:effectLst>
        </p:spPr>
        <p:txBody>
          <a:bodyPr vert="horz" wrap="square" lIns="91440" tIns="45720" rIns="91440" bIns="45720" rtlCol="0" anchor="ctr"/>
          <a:lstStyle/>
          <a:p>
            <a:pPr algn="ctr">
              <a:lnSpc>
                <a:spcPct val="110000"/>
              </a:lnSpc>
            </a:pPr>
            <a:endParaRPr kumimoji="1" lang="zh-CN" altLang="en-US"/>
          </a:p>
        </p:txBody>
      </p:sp>
      <p:sp>
        <p:nvSpPr>
          <p:cNvPr id="5" name="标题 1"/>
          <p:cNvSpPr txBox="1"/>
          <p:nvPr/>
        </p:nvSpPr>
        <p:spPr>
          <a:xfrm>
            <a:off x="763336" y="2985790"/>
            <a:ext cx="5524901" cy="2082760"/>
          </a:xfrm>
          <a:prstGeom prst="rect">
            <a:avLst/>
          </a:prstGeom>
          <a:noFill/>
          <a:ln>
            <a:noFill/>
          </a:ln>
        </p:spPr>
        <p:txBody>
          <a:bodyPr vert="horz" wrap="square" lIns="0" tIns="0" rIns="0" bIns="0" rtlCol="0" anchor="t"/>
          <a:lstStyle/>
          <a:p>
            <a:pPr algn="l">
              <a:lnSpc>
                <a:spcPct val="130000"/>
              </a:lnSpc>
            </a:pPr>
            <a:r>
              <a:rPr kumimoji="1" lang="en-US" altLang="zh-CN" sz="3600" dirty="0" err="1" smtClean="0">
                <a:ln w="12700">
                  <a:noFill/>
                </a:ln>
                <a:solidFill>
                  <a:srgbClr val="262626">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个人独资企业法律制度</a:t>
            </a:r>
            <a:endParaRPr kumimoji="1" lang="en-US" altLang="zh-CN" sz="3600" dirty="0">
              <a:ln w="12700">
                <a:noFill/>
              </a:ln>
              <a:solidFill>
                <a:srgbClr val="262626">
                  <a:alpha val="100000"/>
                </a:srgbClr>
              </a:solidFill>
              <a:latin typeface="Source Han Sans CN Bold Bold" panose="020B0800000000000000" charset="-122"/>
              <a:ea typeface="Source Han Sans CN Bold Bold" panose="020B0800000000000000" charset="-122"/>
              <a:cs typeface="Source Han Sans CN Bold Bold" panose="020B0800000000000000" charset="-122"/>
            </a:endParaRPr>
          </a:p>
        </p:txBody>
      </p:sp>
      <p:sp>
        <p:nvSpPr>
          <p:cNvPr id="7" name="标题 1"/>
          <p:cNvSpPr txBox="1"/>
          <p:nvPr/>
        </p:nvSpPr>
        <p:spPr>
          <a:xfrm>
            <a:off x="8868415" y="5704533"/>
            <a:ext cx="534392" cy="524818"/>
          </a:xfrm>
          <a:prstGeom prst="roundRect">
            <a:avLst>
              <a:gd name="adj" fmla="val 21535"/>
            </a:avLst>
          </a:prstGeom>
          <a:solidFill>
            <a:srgbClr val="FFFFFF">
              <a:alpha val="100000"/>
            </a:srgbClr>
          </a:solidFill>
          <a:ln w="12700" cap="flat">
            <a:noFill/>
            <a:miter/>
          </a:ln>
          <a:effectLst>
            <a:outerShdw blurRad="88900" dist="25400" dir="13500000" algn="br" rotWithShape="0">
              <a:srgbClr val="262626">
                <a:alpha val="25000"/>
              </a:srgbClr>
            </a:outerShdw>
          </a:effectLst>
        </p:spPr>
        <p:txBody>
          <a:bodyPr vert="horz" wrap="square" lIns="0" tIns="0" rIns="0" bIns="0" rtlCol="0" anchor="ctr"/>
          <a:lstStyle/>
          <a:p>
            <a:pPr algn="ctr">
              <a:lnSpc>
                <a:spcPct val="100000"/>
              </a:lnSpc>
            </a:pPr>
            <a:endParaRPr kumimoji="1" lang="zh-CN" altLang="en-US"/>
          </a:p>
        </p:txBody>
      </p:sp>
      <p:sp>
        <p:nvSpPr>
          <p:cNvPr id="8" name="标题 1"/>
          <p:cNvSpPr txBox="1"/>
          <p:nvPr/>
        </p:nvSpPr>
        <p:spPr>
          <a:xfrm>
            <a:off x="8868415" y="5704533"/>
            <a:ext cx="534392" cy="524818"/>
          </a:xfrm>
          <a:prstGeom prst="roundRect">
            <a:avLst>
              <a:gd name="adj" fmla="val 21535"/>
            </a:avLst>
          </a:prstGeom>
          <a:gradFill>
            <a:gsLst>
              <a:gs pos="0">
                <a:schemeClr val="accent1">
                  <a:lumMod val="60000"/>
                  <a:lumOff val="40000"/>
                </a:schemeClr>
              </a:gs>
              <a:gs pos="60000">
                <a:schemeClr val="accent1"/>
              </a:gs>
            </a:gsLst>
            <a:lin ang="2700000" scaled="0"/>
          </a:gradFill>
          <a:ln w="12700" cap="flat">
            <a:noFill/>
            <a:miter/>
          </a:ln>
          <a:effectLst/>
        </p:spPr>
        <p:txBody>
          <a:bodyPr vert="horz" wrap="square" lIns="91440" tIns="45720" rIns="91440" bIns="45720" rtlCol="0" anchor="ctr"/>
          <a:lstStyle/>
          <a:p>
            <a:pPr algn="ctr">
              <a:lnSpc>
                <a:spcPct val="100000"/>
              </a:lnSpc>
            </a:pPr>
            <a:endParaRPr kumimoji="1" lang="zh-CN" altLang="en-US"/>
          </a:p>
        </p:txBody>
      </p:sp>
      <p:sp>
        <p:nvSpPr>
          <p:cNvPr id="9" name="标题 1"/>
          <p:cNvSpPr txBox="1"/>
          <p:nvPr/>
        </p:nvSpPr>
        <p:spPr>
          <a:xfrm>
            <a:off x="8868415" y="5704533"/>
            <a:ext cx="534392" cy="524818"/>
          </a:xfrm>
          <a:prstGeom prst="roundRect">
            <a:avLst>
              <a:gd name="adj" fmla="val 21535"/>
            </a:avLst>
          </a:prstGeom>
          <a:gradFill>
            <a:gsLst>
              <a:gs pos="85000">
                <a:schemeClr val="accent1">
                  <a:alpha val="0"/>
                </a:schemeClr>
              </a:gs>
              <a:gs pos="100000">
                <a:schemeClr val="accent1">
                  <a:lumMod val="20000"/>
                  <a:lumOff val="80000"/>
                </a:schemeClr>
              </a:gs>
            </a:gsLst>
            <a:path path="circle">
              <a:fillToRect l="50000" t="50000" r="50000" b="50000"/>
            </a:path>
            <a:tileRect/>
          </a:gradFill>
          <a:ln w="12700" cap="flat">
            <a:noFill/>
            <a:miter/>
          </a:ln>
          <a:effectLst/>
        </p:spPr>
        <p:txBody>
          <a:bodyPr vert="horz" wrap="square" lIns="91440" tIns="45720" rIns="91440" bIns="45720" rtlCol="0" anchor="ctr"/>
          <a:lstStyle/>
          <a:p>
            <a:pPr algn="ctr">
              <a:lnSpc>
                <a:spcPct val="100000"/>
              </a:lnSpc>
            </a:pPr>
            <a:endParaRPr kumimoji="1" lang="zh-CN" altLang="en-US"/>
          </a:p>
        </p:txBody>
      </p:sp>
      <p:sp>
        <p:nvSpPr>
          <p:cNvPr id="10" name="标题 1"/>
          <p:cNvSpPr txBox="1"/>
          <p:nvPr/>
        </p:nvSpPr>
        <p:spPr>
          <a:xfrm flipH="1" flipV="1">
            <a:off x="9004177" y="5839748"/>
            <a:ext cx="262868" cy="254388"/>
          </a:xfrm>
          <a:custGeom>
            <a:avLst/>
            <a:gdLst>
              <a:gd name="connsiteX0" fmla="*/ 311954 w 744004"/>
              <a:gd name="connsiteY0" fmla="*/ 337123 h 720001"/>
              <a:gd name="connsiteX1" fmla="*/ 168770 w 744004"/>
              <a:gd name="connsiteY1" fmla="*/ 337123 h 720001"/>
              <a:gd name="connsiteX2" fmla="*/ 49673 w 744004"/>
              <a:gd name="connsiteY2" fmla="*/ 287618 h 720001"/>
              <a:gd name="connsiteX3" fmla="*/ 167 w 744004"/>
              <a:gd name="connsiteY3" fmla="*/ 168520 h 720001"/>
              <a:gd name="connsiteX4" fmla="*/ 49590 w 744004"/>
              <a:gd name="connsiteY4" fmla="*/ 49507 h 720001"/>
              <a:gd name="connsiteX5" fmla="*/ 168687 w 744004"/>
              <a:gd name="connsiteY5" fmla="*/ 0 h 720001"/>
              <a:gd name="connsiteX6" fmla="*/ 287784 w 744004"/>
              <a:gd name="connsiteY6" fmla="*/ 49507 h 720001"/>
              <a:gd name="connsiteX7" fmla="*/ 337290 w 744004"/>
              <a:gd name="connsiteY7" fmla="*/ 168604 h 720001"/>
              <a:gd name="connsiteX8" fmla="*/ 337290 w 744004"/>
              <a:gd name="connsiteY8" fmla="*/ 311787 h 720001"/>
              <a:gd name="connsiteX9" fmla="*/ 311954 w 744004"/>
              <a:gd name="connsiteY9" fmla="*/ 337123 h 720001"/>
              <a:gd name="connsiteX10" fmla="*/ 575401 w 744004"/>
              <a:gd name="connsiteY10" fmla="*/ 337207 h 720001"/>
              <a:gd name="connsiteX11" fmla="*/ 432218 w 744004"/>
              <a:gd name="connsiteY11" fmla="*/ 337207 h 720001"/>
              <a:gd name="connsiteX12" fmla="*/ 406882 w 744004"/>
              <a:gd name="connsiteY12" fmla="*/ 311870 h 720001"/>
              <a:gd name="connsiteX13" fmla="*/ 406882 w 744004"/>
              <a:gd name="connsiteY13" fmla="*/ 168687 h 720001"/>
              <a:gd name="connsiteX14" fmla="*/ 456387 w 744004"/>
              <a:gd name="connsiteY14" fmla="*/ 49590 h 720001"/>
              <a:gd name="connsiteX15" fmla="*/ 575401 w 744004"/>
              <a:gd name="connsiteY15" fmla="*/ 0 h 720001"/>
              <a:gd name="connsiteX16" fmla="*/ 694498 w 744004"/>
              <a:gd name="connsiteY16" fmla="*/ 49507 h 720001"/>
              <a:gd name="connsiteX17" fmla="*/ 744004 w 744004"/>
              <a:gd name="connsiteY17" fmla="*/ 168604 h 720001"/>
              <a:gd name="connsiteX18" fmla="*/ 694498 w 744004"/>
              <a:gd name="connsiteY18" fmla="*/ 287701 h 720001"/>
              <a:gd name="connsiteX19" fmla="*/ 575401 w 744004"/>
              <a:gd name="connsiteY19" fmla="*/ 337207 h 720001"/>
              <a:gd name="connsiteX20" fmla="*/ 168604 w 744004"/>
              <a:gd name="connsiteY20" fmla="*/ 720001 h 720001"/>
              <a:gd name="connsiteX21" fmla="*/ 49507 w 744004"/>
              <a:gd name="connsiteY21" fmla="*/ 670495 h 720001"/>
              <a:gd name="connsiteX22" fmla="*/ 0 w 744004"/>
              <a:gd name="connsiteY22" fmla="*/ 551398 h 720001"/>
              <a:gd name="connsiteX23" fmla="*/ 49507 w 744004"/>
              <a:gd name="connsiteY23" fmla="*/ 432301 h 720001"/>
              <a:gd name="connsiteX24" fmla="*/ 168687 w 744004"/>
              <a:gd name="connsiteY24" fmla="*/ 382879 h 720001"/>
              <a:gd name="connsiteX25" fmla="*/ 311871 w 744004"/>
              <a:gd name="connsiteY25" fmla="*/ 382879 h 720001"/>
              <a:gd name="connsiteX26" fmla="*/ 337207 w 744004"/>
              <a:gd name="connsiteY26" fmla="*/ 408215 h 720001"/>
              <a:gd name="connsiteX27" fmla="*/ 337207 w 744004"/>
              <a:gd name="connsiteY27" fmla="*/ 551398 h 720001"/>
              <a:gd name="connsiteX28" fmla="*/ 287701 w 744004"/>
              <a:gd name="connsiteY28" fmla="*/ 670495 h 720001"/>
              <a:gd name="connsiteX29" fmla="*/ 168604 w 744004"/>
              <a:gd name="connsiteY29" fmla="*/ 720001 h 720001"/>
              <a:gd name="connsiteX30" fmla="*/ 575401 w 744004"/>
              <a:gd name="connsiteY30" fmla="*/ 720001 h 720001"/>
              <a:gd name="connsiteX31" fmla="*/ 456304 w 744004"/>
              <a:gd name="connsiteY31" fmla="*/ 670495 h 720001"/>
              <a:gd name="connsiteX32" fmla="*/ 406798 w 744004"/>
              <a:gd name="connsiteY32" fmla="*/ 551398 h 720001"/>
              <a:gd name="connsiteX33" fmla="*/ 406798 w 744004"/>
              <a:gd name="connsiteY33" fmla="*/ 408215 h 720001"/>
              <a:gd name="connsiteX34" fmla="*/ 432218 w 744004"/>
              <a:gd name="connsiteY34" fmla="*/ 382879 h 720001"/>
              <a:gd name="connsiteX35" fmla="*/ 575401 w 744004"/>
              <a:gd name="connsiteY35" fmla="*/ 382879 h 720001"/>
              <a:gd name="connsiteX36" fmla="*/ 694498 w 744004"/>
              <a:gd name="connsiteY36" fmla="*/ 432385 h 720001"/>
              <a:gd name="connsiteX37" fmla="*/ 744004 w 744004"/>
              <a:gd name="connsiteY37" fmla="*/ 551398 h 720001"/>
              <a:gd name="connsiteX38" fmla="*/ 694498 w 744004"/>
              <a:gd name="connsiteY38" fmla="*/ 670495 h 720001"/>
              <a:gd name="connsiteX39" fmla="*/ 575401 w 744004"/>
              <a:gd name="connsiteY39" fmla="*/ 720001 h 720001"/>
            </a:gdLst>
            <a:ahLst/>
            <a:cxnLst/>
            <a:rect l="l" t="t" r="r" b="b"/>
            <a:pathLst>
              <a:path w="744004" h="720001">
                <a:moveTo>
                  <a:pt x="311954" y="337123"/>
                </a:moveTo>
                <a:lnTo>
                  <a:pt x="168770" y="337123"/>
                </a:lnTo>
                <a:cubicBezTo>
                  <a:pt x="123932" y="337123"/>
                  <a:pt x="81594" y="319538"/>
                  <a:pt x="49673" y="287618"/>
                </a:cubicBezTo>
                <a:cubicBezTo>
                  <a:pt x="17753" y="255697"/>
                  <a:pt x="167" y="213442"/>
                  <a:pt x="167" y="168520"/>
                </a:cubicBezTo>
                <a:cubicBezTo>
                  <a:pt x="167" y="123598"/>
                  <a:pt x="17669" y="81427"/>
                  <a:pt x="49590" y="49507"/>
                </a:cubicBezTo>
                <a:cubicBezTo>
                  <a:pt x="81510" y="17586"/>
                  <a:pt x="123848" y="0"/>
                  <a:pt x="168687" y="0"/>
                </a:cubicBezTo>
                <a:cubicBezTo>
                  <a:pt x="213526" y="0"/>
                  <a:pt x="255864" y="17586"/>
                  <a:pt x="287784" y="49507"/>
                </a:cubicBezTo>
                <a:cubicBezTo>
                  <a:pt x="319705" y="81427"/>
                  <a:pt x="337290" y="123682"/>
                  <a:pt x="337290" y="168604"/>
                </a:cubicBezTo>
                <a:lnTo>
                  <a:pt x="337290" y="311787"/>
                </a:lnTo>
                <a:cubicBezTo>
                  <a:pt x="337290" y="325789"/>
                  <a:pt x="325956" y="337123"/>
                  <a:pt x="311954" y="337123"/>
                </a:cubicBezTo>
                <a:close/>
                <a:moveTo>
                  <a:pt x="575401" y="337207"/>
                </a:moveTo>
                <a:lnTo>
                  <a:pt x="432218" y="337207"/>
                </a:lnTo>
                <a:cubicBezTo>
                  <a:pt x="418216" y="337207"/>
                  <a:pt x="406882" y="325872"/>
                  <a:pt x="406882" y="311870"/>
                </a:cubicBezTo>
                <a:lnTo>
                  <a:pt x="406882" y="168687"/>
                </a:lnTo>
                <a:cubicBezTo>
                  <a:pt x="406882" y="123849"/>
                  <a:pt x="424467" y="81510"/>
                  <a:pt x="456387" y="49590"/>
                </a:cubicBezTo>
                <a:cubicBezTo>
                  <a:pt x="488308" y="17669"/>
                  <a:pt x="530563" y="0"/>
                  <a:pt x="575401" y="0"/>
                </a:cubicBezTo>
                <a:cubicBezTo>
                  <a:pt x="620240" y="0"/>
                  <a:pt x="662578" y="17586"/>
                  <a:pt x="694498" y="49507"/>
                </a:cubicBezTo>
                <a:cubicBezTo>
                  <a:pt x="726419" y="81427"/>
                  <a:pt x="744004" y="123765"/>
                  <a:pt x="744004" y="168604"/>
                </a:cubicBezTo>
                <a:cubicBezTo>
                  <a:pt x="744004" y="213442"/>
                  <a:pt x="726419" y="255780"/>
                  <a:pt x="694498" y="287701"/>
                </a:cubicBezTo>
                <a:cubicBezTo>
                  <a:pt x="662578" y="319621"/>
                  <a:pt x="620323" y="337207"/>
                  <a:pt x="575401" y="337207"/>
                </a:cubicBezTo>
                <a:close/>
                <a:moveTo>
                  <a:pt x="168604" y="720001"/>
                </a:moveTo>
                <a:cubicBezTo>
                  <a:pt x="123682" y="720001"/>
                  <a:pt x="81427" y="702416"/>
                  <a:pt x="49507" y="670495"/>
                </a:cubicBezTo>
                <a:cubicBezTo>
                  <a:pt x="17586" y="638575"/>
                  <a:pt x="0" y="596320"/>
                  <a:pt x="0" y="551398"/>
                </a:cubicBezTo>
                <a:cubicBezTo>
                  <a:pt x="0" y="506476"/>
                  <a:pt x="17586" y="464221"/>
                  <a:pt x="49507" y="432301"/>
                </a:cubicBezTo>
                <a:cubicBezTo>
                  <a:pt x="81510" y="400464"/>
                  <a:pt x="123848" y="382879"/>
                  <a:pt x="168687" y="382879"/>
                </a:cubicBezTo>
                <a:lnTo>
                  <a:pt x="311871" y="382879"/>
                </a:lnTo>
                <a:cubicBezTo>
                  <a:pt x="325872" y="382879"/>
                  <a:pt x="337207" y="394297"/>
                  <a:pt x="337207" y="408215"/>
                </a:cubicBezTo>
                <a:lnTo>
                  <a:pt x="337207" y="551398"/>
                </a:lnTo>
                <a:cubicBezTo>
                  <a:pt x="337207" y="596237"/>
                  <a:pt x="319621" y="638575"/>
                  <a:pt x="287701" y="670495"/>
                </a:cubicBezTo>
                <a:cubicBezTo>
                  <a:pt x="255781" y="702416"/>
                  <a:pt x="213526" y="720001"/>
                  <a:pt x="168604" y="720001"/>
                </a:cubicBezTo>
                <a:close/>
                <a:moveTo>
                  <a:pt x="575401" y="720001"/>
                </a:moveTo>
                <a:cubicBezTo>
                  <a:pt x="530563" y="720001"/>
                  <a:pt x="488224" y="702416"/>
                  <a:pt x="456304" y="670495"/>
                </a:cubicBezTo>
                <a:cubicBezTo>
                  <a:pt x="424383" y="638575"/>
                  <a:pt x="406798" y="596320"/>
                  <a:pt x="406798" y="551398"/>
                </a:cubicBezTo>
                <a:lnTo>
                  <a:pt x="406798" y="408215"/>
                </a:lnTo>
                <a:cubicBezTo>
                  <a:pt x="406882" y="394213"/>
                  <a:pt x="418216" y="382879"/>
                  <a:pt x="432218" y="382879"/>
                </a:cubicBezTo>
                <a:lnTo>
                  <a:pt x="575401" y="382879"/>
                </a:lnTo>
                <a:cubicBezTo>
                  <a:pt x="620240" y="382879"/>
                  <a:pt x="662578" y="400464"/>
                  <a:pt x="694498" y="432385"/>
                </a:cubicBezTo>
                <a:cubicBezTo>
                  <a:pt x="726419" y="464305"/>
                  <a:pt x="744004" y="506560"/>
                  <a:pt x="744004" y="551398"/>
                </a:cubicBezTo>
                <a:cubicBezTo>
                  <a:pt x="744004" y="596237"/>
                  <a:pt x="726419" y="638575"/>
                  <a:pt x="694498" y="670495"/>
                </a:cubicBezTo>
                <a:cubicBezTo>
                  <a:pt x="662578" y="702416"/>
                  <a:pt x="620323" y="720001"/>
                  <a:pt x="575401" y="720001"/>
                </a:cubicBezTo>
                <a:close/>
              </a:path>
            </a:pathLst>
          </a:custGeom>
          <a:solidFill>
            <a:srgbClr val="FFFFFF">
              <a:alpha val="100000"/>
            </a:srgbClr>
          </a:solidFill>
          <a:ln w="1860" cap="flat">
            <a:noFill/>
            <a:miter/>
          </a:ln>
        </p:spPr>
        <p:txBody>
          <a:bodyPr vert="horz" wrap="square" lIns="91440" tIns="45720" rIns="91440" bIns="45720" rtlCol="0" anchor="ctr"/>
          <a:lstStyle/>
          <a:p>
            <a:pPr algn="l">
              <a:lnSpc>
                <a:spcPct val="110000"/>
              </a:lnSpc>
            </a:pPr>
            <a:endParaRPr kumimoji="1" lang="zh-CN" altLang="en-US"/>
          </a:p>
        </p:txBody>
      </p:sp>
      <p:sp>
        <p:nvSpPr>
          <p:cNvPr id="11" name="标题 1"/>
          <p:cNvSpPr txBox="1"/>
          <p:nvPr/>
        </p:nvSpPr>
        <p:spPr>
          <a:xfrm>
            <a:off x="9926462" y="5704533"/>
            <a:ext cx="534392" cy="524818"/>
          </a:xfrm>
          <a:prstGeom prst="roundRect">
            <a:avLst>
              <a:gd name="adj" fmla="val 21535"/>
            </a:avLst>
          </a:prstGeom>
          <a:solidFill>
            <a:srgbClr val="FFFFFF">
              <a:alpha val="100000"/>
            </a:srgbClr>
          </a:solidFill>
          <a:ln w="12700" cap="flat">
            <a:noFill/>
            <a:miter/>
          </a:ln>
          <a:effectLst>
            <a:outerShdw blurRad="88900" dist="25400" dir="13500000" algn="br" rotWithShape="0">
              <a:srgbClr val="262626">
                <a:alpha val="25000"/>
              </a:srgbClr>
            </a:outerShdw>
          </a:effectLst>
        </p:spPr>
        <p:txBody>
          <a:bodyPr vert="horz" wrap="square" lIns="0" tIns="0" rIns="0" bIns="0" rtlCol="0" anchor="ctr"/>
          <a:lstStyle/>
          <a:p>
            <a:pPr algn="ctr">
              <a:lnSpc>
                <a:spcPct val="100000"/>
              </a:lnSpc>
            </a:pPr>
            <a:endParaRPr kumimoji="1" lang="zh-CN" altLang="en-US"/>
          </a:p>
        </p:txBody>
      </p:sp>
      <p:sp>
        <p:nvSpPr>
          <p:cNvPr id="12" name="标题 1"/>
          <p:cNvSpPr txBox="1"/>
          <p:nvPr/>
        </p:nvSpPr>
        <p:spPr>
          <a:xfrm>
            <a:off x="9926462" y="5704533"/>
            <a:ext cx="534392" cy="524818"/>
          </a:xfrm>
          <a:prstGeom prst="roundRect">
            <a:avLst>
              <a:gd name="adj" fmla="val 21535"/>
            </a:avLst>
          </a:prstGeom>
          <a:gradFill>
            <a:gsLst>
              <a:gs pos="0">
                <a:schemeClr val="accent1">
                  <a:lumMod val="60000"/>
                  <a:lumOff val="40000"/>
                </a:schemeClr>
              </a:gs>
              <a:gs pos="60000">
                <a:schemeClr val="accent1"/>
              </a:gs>
            </a:gsLst>
            <a:lin ang="2700000" scaled="0"/>
          </a:gradFill>
          <a:ln w="12700" cap="flat">
            <a:noFill/>
            <a:miter/>
          </a:ln>
          <a:effectLst/>
        </p:spPr>
        <p:txBody>
          <a:bodyPr vert="horz" wrap="square" lIns="91440" tIns="45720" rIns="91440" bIns="45720" rtlCol="0" anchor="ctr"/>
          <a:lstStyle/>
          <a:p>
            <a:pPr algn="ctr">
              <a:lnSpc>
                <a:spcPct val="100000"/>
              </a:lnSpc>
            </a:pPr>
            <a:endParaRPr kumimoji="1" lang="zh-CN" altLang="en-US"/>
          </a:p>
        </p:txBody>
      </p:sp>
      <p:sp>
        <p:nvSpPr>
          <p:cNvPr id="13" name="标题 1"/>
          <p:cNvSpPr txBox="1"/>
          <p:nvPr/>
        </p:nvSpPr>
        <p:spPr>
          <a:xfrm>
            <a:off x="9926462" y="5704533"/>
            <a:ext cx="534392" cy="524818"/>
          </a:xfrm>
          <a:prstGeom prst="roundRect">
            <a:avLst>
              <a:gd name="adj" fmla="val 21535"/>
            </a:avLst>
          </a:prstGeom>
          <a:gradFill>
            <a:gsLst>
              <a:gs pos="85000">
                <a:schemeClr val="accent1">
                  <a:alpha val="0"/>
                </a:schemeClr>
              </a:gs>
              <a:gs pos="100000">
                <a:schemeClr val="accent1">
                  <a:lumMod val="20000"/>
                  <a:lumOff val="80000"/>
                </a:schemeClr>
              </a:gs>
            </a:gsLst>
            <a:path path="circle">
              <a:fillToRect l="50000" t="50000" r="50000" b="50000"/>
            </a:path>
            <a:tileRect/>
          </a:gradFill>
          <a:ln w="12700" cap="flat">
            <a:noFill/>
            <a:miter/>
          </a:ln>
          <a:effectLst/>
        </p:spPr>
        <p:txBody>
          <a:bodyPr vert="horz" wrap="square" lIns="91440" tIns="45720" rIns="91440" bIns="45720" rtlCol="0" anchor="ctr"/>
          <a:lstStyle/>
          <a:p>
            <a:pPr algn="ctr">
              <a:lnSpc>
                <a:spcPct val="100000"/>
              </a:lnSpc>
            </a:pPr>
            <a:endParaRPr kumimoji="1" lang="zh-CN" altLang="en-US"/>
          </a:p>
        </p:txBody>
      </p:sp>
      <p:sp>
        <p:nvSpPr>
          <p:cNvPr id="14" name="标题 1"/>
          <p:cNvSpPr txBox="1"/>
          <p:nvPr/>
        </p:nvSpPr>
        <p:spPr>
          <a:xfrm>
            <a:off x="10062224" y="5839748"/>
            <a:ext cx="262868" cy="254388"/>
          </a:xfrm>
          <a:custGeom>
            <a:avLst/>
            <a:gdLst>
              <a:gd name="connsiteX0" fmla="*/ 438553 w 720000"/>
              <a:gd name="connsiteY0" fmla="*/ 189601 h 720000"/>
              <a:gd name="connsiteX1" fmla="*/ 503636 w 720000"/>
              <a:gd name="connsiteY1" fmla="*/ 216365 h 720000"/>
              <a:gd name="connsiteX2" fmla="*/ 503636 w 720000"/>
              <a:gd name="connsiteY2" fmla="*/ 346445 h 720000"/>
              <a:gd name="connsiteX3" fmla="*/ 362260 w 720000"/>
              <a:gd name="connsiteY3" fmla="*/ 487907 h 720000"/>
              <a:gd name="connsiteX4" fmla="*/ 191861 w 720000"/>
              <a:gd name="connsiteY4" fmla="*/ 528226 h 720000"/>
              <a:gd name="connsiteX5" fmla="*/ 232180 w 720000"/>
              <a:gd name="connsiteY5" fmla="*/ 357827 h 720000"/>
              <a:gd name="connsiteX6" fmla="*/ 373556 w 720000"/>
              <a:gd name="connsiteY6" fmla="*/ 216452 h 720000"/>
              <a:gd name="connsiteX7" fmla="*/ 438553 w 720000"/>
              <a:gd name="connsiteY7" fmla="*/ 189601 h 720000"/>
              <a:gd name="connsiteX8" fmla="*/ 438553 w 720000"/>
              <a:gd name="connsiteY8" fmla="*/ 141636 h 720000"/>
              <a:gd name="connsiteX9" fmla="*/ 339581 w 720000"/>
              <a:gd name="connsiteY9" fmla="*/ 182476 h 720000"/>
              <a:gd name="connsiteX10" fmla="*/ 198205 w 720000"/>
              <a:gd name="connsiteY10" fmla="*/ 323852 h 720000"/>
              <a:gd name="connsiteX11" fmla="*/ 141637 w 720000"/>
              <a:gd name="connsiteY11" fmla="*/ 578364 h 720000"/>
              <a:gd name="connsiteX12" fmla="*/ 396149 w 720000"/>
              <a:gd name="connsiteY12" fmla="*/ 521796 h 720000"/>
              <a:gd name="connsiteX13" fmla="*/ 537524 w 720000"/>
              <a:gd name="connsiteY13" fmla="*/ 380420 h 720000"/>
              <a:gd name="connsiteX14" fmla="*/ 537524 w 720000"/>
              <a:gd name="connsiteY14" fmla="*/ 182476 h 720000"/>
              <a:gd name="connsiteX15" fmla="*/ 438553 w 720000"/>
              <a:gd name="connsiteY15" fmla="*/ 141636 h 720000"/>
              <a:gd name="connsiteX16" fmla="*/ 120000 w 720000"/>
              <a:gd name="connsiteY16" fmla="*/ 0 h 720000"/>
              <a:gd name="connsiteX17" fmla="*/ 600000 w 720000"/>
              <a:gd name="connsiteY17" fmla="*/ 0 h 720000"/>
              <a:gd name="connsiteX18" fmla="*/ 720000 w 720000"/>
              <a:gd name="connsiteY18" fmla="*/ 120000 h 720000"/>
              <a:gd name="connsiteX19" fmla="*/ 720000 w 720000"/>
              <a:gd name="connsiteY19" fmla="*/ 600000 h 720000"/>
              <a:gd name="connsiteX20" fmla="*/ 600000 w 720000"/>
              <a:gd name="connsiteY20" fmla="*/ 720000 h 720000"/>
              <a:gd name="connsiteX21" fmla="*/ 120000 w 720000"/>
              <a:gd name="connsiteY21" fmla="*/ 720000 h 720000"/>
              <a:gd name="connsiteX22" fmla="*/ 0 w 720000"/>
              <a:gd name="connsiteY22" fmla="*/ 600000 h 720000"/>
              <a:gd name="connsiteX23" fmla="*/ 0 w 720000"/>
              <a:gd name="connsiteY23" fmla="*/ 120000 h 720000"/>
              <a:gd name="connsiteX24" fmla="*/ 120000 w 720000"/>
              <a:gd name="connsiteY24" fmla="*/ 0 h 720000"/>
            </a:gdLst>
            <a:ahLst/>
            <a:cxnLst/>
            <a:rect l="l" t="t" r="r" b="b"/>
            <a:pathLst>
              <a:path w="720000" h="720000">
                <a:moveTo>
                  <a:pt x="438553" y="189601"/>
                </a:moveTo>
                <a:cubicBezTo>
                  <a:pt x="463230" y="189601"/>
                  <a:pt x="486344" y="199073"/>
                  <a:pt x="503636" y="216365"/>
                </a:cubicBezTo>
                <a:cubicBezTo>
                  <a:pt x="539523" y="252252"/>
                  <a:pt x="539523" y="310557"/>
                  <a:pt x="503636" y="346445"/>
                </a:cubicBezTo>
                <a:lnTo>
                  <a:pt x="362260" y="487907"/>
                </a:lnTo>
                <a:cubicBezTo>
                  <a:pt x="342622" y="507545"/>
                  <a:pt x="266503" y="522665"/>
                  <a:pt x="191861" y="528226"/>
                </a:cubicBezTo>
                <a:cubicBezTo>
                  <a:pt x="197336" y="453584"/>
                  <a:pt x="212456" y="377465"/>
                  <a:pt x="232180" y="357827"/>
                </a:cubicBezTo>
                <a:lnTo>
                  <a:pt x="373556" y="216452"/>
                </a:lnTo>
                <a:cubicBezTo>
                  <a:pt x="390761" y="199073"/>
                  <a:pt x="413875" y="189601"/>
                  <a:pt x="438553" y="189601"/>
                </a:cubicBezTo>
                <a:close/>
                <a:moveTo>
                  <a:pt x="438553" y="141636"/>
                </a:moveTo>
                <a:cubicBezTo>
                  <a:pt x="402666" y="141636"/>
                  <a:pt x="366778" y="155278"/>
                  <a:pt x="339581" y="182476"/>
                </a:cubicBezTo>
                <a:lnTo>
                  <a:pt x="198205" y="323852"/>
                </a:lnTo>
                <a:cubicBezTo>
                  <a:pt x="143723" y="378335"/>
                  <a:pt x="141637" y="578364"/>
                  <a:pt x="141637" y="578364"/>
                </a:cubicBezTo>
                <a:cubicBezTo>
                  <a:pt x="141637" y="578364"/>
                  <a:pt x="341753" y="576278"/>
                  <a:pt x="396149" y="521796"/>
                </a:cubicBezTo>
                <a:lnTo>
                  <a:pt x="537524" y="380420"/>
                </a:lnTo>
                <a:cubicBezTo>
                  <a:pt x="592007" y="325938"/>
                  <a:pt x="592007" y="236872"/>
                  <a:pt x="537524" y="182476"/>
                </a:cubicBezTo>
                <a:cubicBezTo>
                  <a:pt x="510327" y="155191"/>
                  <a:pt x="474440" y="141636"/>
                  <a:pt x="438553" y="141636"/>
                </a:cubicBezTo>
                <a:close/>
                <a:moveTo>
                  <a:pt x="120000" y="0"/>
                </a:moveTo>
                <a:lnTo>
                  <a:pt x="600000" y="0"/>
                </a:lnTo>
                <a:cubicBezTo>
                  <a:pt x="666040" y="0"/>
                  <a:pt x="720000" y="54048"/>
                  <a:pt x="720000" y="120000"/>
                </a:cubicBezTo>
                <a:lnTo>
                  <a:pt x="720000" y="600000"/>
                </a:lnTo>
                <a:cubicBezTo>
                  <a:pt x="720000" y="666039"/>
                  <a:pt x="666040" y="720000"/>
                  <a:pt x="600000" y="720000"/>
                </a:cubicBezTo>
                <a:lnTo>
                  <a:pt x="120000" y="720000"/>
                </a:lnTo>
                <a:cubicBezTo>
                  <a:pt x="53961" y="720000"/>
                  <a:pt x="0" y="666039"/>
                  <a:pt x="0" y="600000"/>
                </a:cubicBezTo>
                <a:lnTo>
                  <a:pt x="0" y="120000"/>
                </a:lnTo>
                <a:cubicBezTo>
                  <a:pt x="0" y="53961"/>
                  <a:pt x="53961" y="0"/>
                  <a:pt x="120000" y="0"/>
                </a:cubicBezTo>
                <a:close/>
              </a:path>
            </a:pathLst>
          </a:custGeom>
          <a:solidFill>
            <a:srgbClr val="FFFFFF">
              <a:alpha val="100000"/>
            </a:srgbClr>
          </a:solidFill>
          <a:ln w="1860" cap="flat">
            <a:noFill/>
            <a:miter/>
          </a:ln>
        </p:spPr>
        <p:txBody>
          <a:bodyPr vert="horz" wrap="square" lIns="91440" tIns="45720" rIns="91440" bIns="45720" rtlCol="0" anchor="ctr"/>
          <a:lstStyle/>
          <a:p>
            <a:pPr algn="l">
              <a:lnSpc>
                <a:spcPct val="110000"/>
              </a:lnSpc>
            </a:pPr>
            <a:endParaRPr kumimoji="1" lang="zh-CN" altLang="en-US"/>
          </a:p>
        </p:txBody>
      </p:sp>
      <p:sp>
        <p:nvSpPr>
          <p:cNvPr id="15" name="标题 1"/>
          <p:cNvSpPr txBox="1"/>
          <p:nvPr/>
        </p:nvSpPr>
        <p:spPr>
          <a:xfrm>
            <a:off x="10984508" y="5704533"/>
            <a:ext cx="534392" cy="524818"/>
          </a:xfrm>
          <a:prstGeom prst="roundRect">
            <a:avLst>
              <a:gd name="adj" fmla="val 21535"/>
            </a:avLst>
          </a:prstGeom>
          <a:solidFill>
            <a:srgbClr val="FFFFFF">
              <a:alpha val="100000"/>
            </a:srgbClr>
          </a:solidFill>
          <a:ln w="12700" cap="flat">
            <a:noFill/>
            <a:miter/>
          </a:ln>
          <a:effectLst>
            <a:outerShdw blurRad="88900" dist="25400" dir="13500000" algn="br" rotWithShape="0">
              <a:srgbClr val="262626">
                <a:alpha val="25000"/>
              </a:srgbClr>
            </a:outerShdw>
          </a:effectLst>
        </p:spPr>
        <p:txBody>
          <a:bodyPr vert="horz" wrap="square" lIns="0" tIns="0" rIns="0" bIns="0" rtlCol="0" anchor="ctr"/>
          <a:lstStyle/>
          <a:p>
            <a:pPr algn="ctr">
              <a:lnSpc>
                <a:spcPct val="100000"/>
              </a:lnSpc>
            </a:pPr>
            <a:endParaRPr kumimoji="1" lang="zh-CN" altLang="en-US"/>
          </a:p>
        </p:txBody>
      </p:sp>
      <p:sp>
        <p:nvSpPr>
          <p:cNvPr id="16" name="标题 1"/>
          <p:cNvSpPr txBox="1"/>
          <p:nvPr/>
        </p:nvSpPr>
        <p:spPr>
          <a:xfrm>
            <a:off x="10984508" y="5704533"/>
            <a:ext cx="534392" cy="524818"/>
          </a:xfrm>
          <a:prstGeom prst="roundRect">
            <a:avLst>
              <a:gd name="adj" fmla="val 21535"/>
            </a:avLst>
          </a:prstGeom>
          <a:gradFill>
            <a:gsLst>
              <a:gs pos="0">
                <a:schemeClr val="accent1">
                  <a:lumMod val="60000"/>
                  <a:lumOff val="40000"/>
                </a:schemeClr>
              </a:gs>
              <a:gs pos="60000">
                <a:schemeClr val="accent1"/>
              </a:gs>
            </a:gsLst>
            <a:lin ang="2700000" scaled="0"/>
          </a:gradFill>
          <a:ln w="12700" cap="flat">
            <a:noFill/>
            <a:miter/>
          </a:ln>
          <a:effectLst/>
        </p:spPr>
        <p:txBody>
          <a:bodyPr vert="horz" wrap="square" lIns="91440" tIns="45720" rIns="91440" bIns="45720" rtlCol="0" anchor="ctr"/>
          <a:lstStyle/>
          <a:p>
            <a:pPr algn="ctr">
              <a:lnSpc>
                <a:spcPct val="100000"/>
              </a:lnSpc>
            </a:pPr>
            <a:endParaRPr kumimoji="1" lang="zh-CN" altLang="en-US"/>
          </a:p>
        </p:txBody>
      </p:sp>
      <p:sp>
        <p:nvSpPr>
          <p:cNvPr id="17" name="标题 1"/>
          <p:cNvSpPr txBox="1"/>
          <p:nvPr/>
        </p:nvSpPr>
        <p:spPr>
          <a:xfrm>
            <a:off x="10984508" y="5704533"/>
            <a:ext cx="534392" cy="524818"/>
          </a:xfrm>
          <a:prstGeom prst="roundRect">
            <a:avLst>
              <a:gd name="adj" fmla="val 21535"/>
            </a:avLst>
          </a:prstGeom>
          <a:gradFill>
            <a:gsLst>
              <a:gs pos="85000">
                <a:schemeClr val="accent1">
                  <a:alpha val="0"/>
                </a:schemeClr>
              </a:gs>
              <a:gs pos="100000">
                <a:schemeClr val="accent1">
                  <a:lumMod val="20000"/>
                  <a:lumOff val="80000"/>
                </a:schemeClr>
              </a:gs>
            </a:gsLst>
            <a:path path="circle">
              <a:fillToRect l="50000" t="50000" r="50000" b="50000"/>
            </a:path>
            <a:tileRect/>
          </a:gradFill>
          <a:ln w="12700" cap="flat">
            <a:noFill/>
            <a:miter/>
          </a:ln>
          <a:effectLst/>
        </p:spPr>
        <p:txBody>
          <a:bodyPr vert="horz" wrap="square" lIns="91440" tIns="45720" rIns="91440" bIns="45720" rtlCol="0" anchor="ctr"/>
          <a:lstStyle/>
          <a:p>
            <a:pPr algn="ctr">
              <a:lnSpc>
                <a:spcPct val="100000"/>
              </a:lnSpc>
            </a:pPr>
            <a:endParaRPr kumimoji="1" lang="zh-CN" altLang="en-US"/>
          </a:p>
        </p:txBody>
      </p:sp>
      <p:sp>
        <p:nvSpPr>
          <p:cNvPr id="18" name="标题 1"/>
          <p:cNvSpPr txBox="1"/>
          <p:nvPr/>
        </p:nvSpPr>
        <p:spPr>
          <a:xfrm>
            <a:off x="11120270" y="5839748"/>
            <a:ext cx="262868" cy="254388"/>
          </a:xfrm>
          <a:custGeom>
            <a:avLst/>
            <a:gdLst>
              <a:gd name="connsiteX0" fmla="*/ 2136435 w 5834559"/>
              <a:gd name="connsiteY0" fmla="*/ 643126 h 5397372"/>
              <a:gd name="connsiteX1" fmla="*/ 3716657 w 5834559"/>
              <a:gd name="connsiteY1" fmla="*/ 643126 h 5397372"/>
              <a:gd name="connsiteX2" fmla="*/ 3716657 w 5834559"/>
              <a:gd name="connsiteY2" fmla="*/ 1064855 h 5397372"/>
              <a:gd name="connsiteX3" fmla="*/ 2136435 w 5834559"/>
              <a:gd name="connsiteY3" fmla="*/ 1064855 h 5397372"/>
              <a:gd name="connsiteX4" fmla="*/ 693741 w 5834559"/>
              <a:gd name="connsiteY4" fmla="*/ 643126 h 5397372"/>
              <a:gd name="connsiteX5" fmla="*/ 1550121 w 5834559"/>
              <a:gd name="connsiteY5" fmla="*/ 643126 h 5397372"/>
              <a:gd name="connsiteX6" fmla="*/ 1550121 w 5834559"/>
              <a:gd name="connsiteY6" fmla="*/ 1064855 h 5397372"/>
              <a:gd name="connsiteX7" fmla="*/ 693741 w 5834559"/>
              <a:gd name="connsiteY7" fmla="*/ 1064855 h 5397372"/>
              <a:gd name="connsiteX8" fmla="*/ 421729 w 5834559"/>
              <a:gd name="connsiteY8" fmla="*/ 1336867 h 5397372"/>
              <a:gd name="connsiteX9" fmla="*/ 421729 w 5834559"/>
              <a:gd name="connsiteY9" fmla="*/ 2079805 h 5397372"/>
              <a:gd name="connsiteX10" fmla="*/ 5412133 w 5834559"/>
              <a:gd name="connsiteY10" fmla="*/ 2079805 h 5397372"/>
              <a:gd name="connsiteX11" fmla="*/ 5412133 w 5834559"/>
              <a:gd name="connsiteY11" fmla="*/ 1336867 h 5397372"/>
              <a:gd name="connsiteX12" fmla="*/ 5140113 w 5834559"/>
              <a:gd name="connsiteY12" fmla="*/ 1064855 h 5397372"/>
              <a:gd name="connsiteX13" fmla="*/ 4302971 w 5834559"/>
              <a:gd name="connsiteY13" fmla="*/ 1064855 h 5397372"/>
              <a:gd name="connsiteX14" fmla="*/ 4302971 w 5834559"/>
              <a:gd name="connsiteY14" fmla="*/ 643126 h 5397372"/>
              <a:gd name="connsiteX15" fmla="*/ 5140113 w 5834559"/>
              <a:gd name="connsiteY15" fmla="*/ 643126 h 5397372"/>
              <a:gd name="connsiteX16" fmla="*/ 5834559 w 5834559"/>
              <a:gd name="connsiteY16" fmla="*/ 1336867 h 5397372"/>
              <a:gd name="connsiteX17" fmla="*/ 5834559 w 5834559"/>
              <a:gd name="connsiteY17" fmla="*/ 4703631 h 5397372"/>
              <a:gd name="connsiteX18" fmla="*/ 5140818 w 5834559"/>
              <a:gd name="connsiteY18" fmla="*/ 5397372 h 5397372"/>
              <a:gd name="connsiteX19" fmla="*/ 693741 w 5834559"/>
              <a:gd name="connsiteY19" fmla="*/ 5397372 h 5397372"/>
              <a:gd name="connsiteX20" fmla="*/ 0 w 5834559"/>
              <a:gd name="connsiteY20" fmla="*/ 4703631 h 5397372"/>
              <a:gd name="connsiteX21" fmla="*/ 0 w 5834559"/>
              <a:gd name="connsiteY21" fmla="*/ 2501529 h 5397372"/>
              <a:gd name="connsiteX22" fmla="*/ 0 w 5834559"/>
              <a:gd name="connsiteY22" fmla="*/ 2079805 h 5397372"/>
              <a:gd name="connsiteX23" fmla="*/ 0 w 5834559"/>
              <a:gd name="connsiteY23" fmla="*/ 1336867 h 5397372"/>
              <a:gd name="connsiteX24" fmla="*/ 693741 w 5834559"/>
              <a:gd name="connsiteY24" fmla="*/ 643126 h 5397372"/>
              <a:gd name="connsiteX25" fmla="*/ 3997242 w 5834559"/>
              <a:gd name="connsiteY25" fmla="*/ 0 h 5397372"/>
              <a:gd name="connsiteX26" fmla="*/ 4208106 w 5834559"/>
              <a:gd name="connsiteY26" fmla="*/ 210864 h 5397372"/>
              <a:gd name="connsiteX27" fmla="*/ 4208106 w 5834559"/>
              <a:gd name="connsiteY27" fmla="*/ 1506961 h 5397372"/>
              <a:gd name="connsiteX28" fmla="*/ 3997242 w 5834559"/>
              <a:gd name="connsiteY28" fmla="*/ 1718528 h 5397372"/>
              <a:gd name="connsiteX29" fmla="*/ 3786378 w 5834559"/>
              <a:gd name="connsiteY29" fmla="*/ 1507664 h 5397372"/>
              <a:gd name="connsiteX30" fmla="*/ 3786378 w 5834559"/>
              <a:gd name="connsiteY30" fmla="*/ 210864 h 5397372"/>
              <a:gd name="connsiteX31" fmla="*/ 3997242 w 5834559"/>
              <a:gd name="connsiteY31" fmla="*/ 0 h 5397372"/>
              <a:gd name="connsiteX32" fmla="*/ 1836609 w 5834559"/>
              <a:gd name="connsiteY32" fmla="*/ 0 h 5397372"/>
              <a:gd name="connsiteX33" fmla="*/ 2047469 w 5834559"/>
              <a:gd name="connsiteY33" fmla="*/ 210864 h 5397372"/>
              <a:gd name="connsiteX34" fmla="*/ 2047469 w 5834559"/>
              <a:gd name="connsiteY34" fmla="*/ 1506961 h 5397372"/>
              <a:gd name="connsiteX35" fmla="*/ 1836609 w 5834559"/>
              <a:gd name="connsiteY35" fmla="*/ 1718528 h 5397372"/>
              <a:gd name="connsiteX36" fmla="*/ 1625745 w 5834559"/>
              <a:gd name="connsiteY36" fmla="*/ 1507664 h 5397372"/>
              <a:gd name="connsiteX37" fmla="*/ 1625745 w 5834559"/>
              <a:gd name="connsiteY37" fmla="*/ 210864 h 5397372"/>
              <a:gd name="connsiteX38" fmla="*/ 1836609 w 5834559"/>
              <a:gd name="connsiteY38" fmla="*/ 0 h 5397372"/>
            </a:gdLst>
            <a:ahLst/>
            <a:cxnLst/>
            <a:rect l="l" t="t" r="r" b="b"/>
            <a:pathLst>
              <a:path w="5834559" h="5397372">
                <a:moveTo>
                  <a:pt x="2136435" y="643126"/>
                </a:moveTo>
                <a:lnTo>
                  <a:pt x="3716657" y="643126"/>
                </a:lnTo>
                <a:lnTo>
                  <a:pt x="3716657" y="1064855"/>
                </a:lnTo>
                <a:lnTo>
                  <a:pt x="2136435" y="1064855"/>
                </a:lnTo>
                <a:close/>
                <a:moveTo>
                  <a:pt x="693741" y="643126"/>
                </a:moveTo>
                <a:lnTo>
                  <a:pt x="1550121" y="643126"/>
                </a:lnTo>
                <a:lnTo>
                  <a:pt x="1550121" y="1064855"/>
                </a:lnTo>
                <a:lnTo>
                  <a:pt x="693741" y="1064855"/>
                </a:lnTo>
                <a:cubicBezTo>
                  <a:pt x="543320" y="1064855"/>
                  <a:pt x="421729" y="1187151"/>
                  <a:pt x="421729" y="1336867"/>
                </a:cubicBezTo>
                <a:lnTo>
                  <a:pt x="421729" y="2079805"/>
                </a:lnTo>
                <a:lnTo>
                  <a:pt x="5412133" y="2079805"/>
                </a:lnTo>
                <a:lnTo>
                  <a:pt x="5412133" y="1336867"/>
                </a:lnTo>
                <a:cubicBezTo>
                  <a:pt x="5412133" y="1186446"/>
                  <a:pt x="5289830" y="1064855"/>
                  <a:pt x="5140113" y="1064855"/>
                </a:cubicBezTo>
                <a:lnTo>
                  <a:pt x="4302971" y="1064855"/>
                </a:lnTo>
                <a:lnTo>
                  <a:pt x="4302971" y="643126"/>
                </a:lnTo>
                <a:lnTo>
                  <a:pt x="5140113" y="643126"/>
                </a:lnTo>
                <a:cubicBezTo>
                  <a:pt x="5523184" y="643126"/>
                  <a:pt x="5833854" y="953797"/>
                  <a:pt x="5834559" y="1336867"/>
                </a:cubicBezTo>
                <a:lnTo>
                  <a:pt x="5834559" y="4703631"/>
                </a:lnTo>
                <a:cubicBezTo>
                  <a:pt x="5834559" y="5085292"/>
                  <a:pt x="5522479" y="5397372"/>
                  <a:pt x="5140818" y="5397372"/>
                </a:cubicBezTo>
                <a:lnTo>
                  <a:pt x="693741" y="5397372"/>
                </a:lnTo>
                <a:cubicBezTo>
                  <a:pt x="312080" y="5397372"/>
                  <a:pt x="0" y="5085292"/>
                  <a:pt x="0" y="4703631"/>
                </a:cubicBezTo>
                <a:lnTo>
                  <a:pt x="0" y="2501529"/>
                </a:lnTo>
                <a:lnTo>
                  <a:pt x="0" y="2079805"/>
                </a:lnTo>
                <a:lnTo>
                  <a:pt x="0" y="1336867"/>
                </a:lnTo>
                <a:cubicBezTo>
                  <a:pt x="0" y="953797"/>
                  <a:pt x="310671" y="643126"/>
                  <a:pt x="693741" y="643126"/>
                </a:cubicBezTo>
                <a:close/>
                <a:moveTo>
                  <a:pt x="3997242" y="0"/>
                </a:moveTo>
                <a:cubicBezTo>
                  <a:pt x="4113920" y="0"/>
                  <a:pt x="4208106" y="94186"/>
                  <a:pt x="4208106" y="210864"/>
                </a:cubicBezTo>
                <a:lnTo>
                  <a:pt x="4208106" y="1506961"/>
                </a:lnTo>
                <a:cubicBezTo>
                  <a:pt x="4208106" y="1623639"/>
                  <a:pt x="4113920" y="1718528"/>
                  <a:pt x="3997242" y="1718528"/>
                </a:cubicBezTo>
                <a:cubicBezTo>
                  <a:pt x="3880564" y="1718528"/>
                  <a:pt x="3786378" y="1624342"/>
                  <a:pt x="3786378" y="1507664"/>
                </a:cubicBezTo>
                <a:lnTo>
                  <a:pt x="3786378" y="210864"/>
                </a:lnTo>
                <a:cubicBezTo>
                  <a:pt x="3786378" y="94186"/>
                  <a:pt x="3880564" y="0"/>
                  <a:pt x="3997242" y="0"/>
                </a:cubicBezTo>
                <a:close/>
                <a:moveTo>
                  <a:pt x="1836609" y="0"/>
                </a:moveTo>
                <a:cubicBezTo>
                  <a:pt x="1953287" y="0"/>
                  <a:pt x="2047469" y="94186"/>
                  <a:pt x="2047469" y="210864"/>
                </a:cubicBezTo>
                <a:lnTo>
                  <a:pt x="2047469" y="1506961"/>
                </a:lnTo>
                <a:cubicBezTo>
                  <a:pt x="2047469" y="1623639"/>
                  <a:pt x="1953287" y="1718528"/>
                  <a:pt x="1836609" y="1718528"/>
                </a:cubicBezTo>
                <a:cubicBezTo>
                  <a:pt x="1719932" y="1718528"/>
                  <a:pt x="1625745" y="1624342"/>
                  <a:pt x="1625745" y="1507664"/>
                </a:cubicBezTo>
                <a:lnTo>
                  <a:pt x="1625745" y="210864"/>
                </a:lnTo>
                <a:cubicBezTo>
                  <a:pt x="1625745" y="94186"/>
                  <a:pt x="1719932" y="0"/>
                  <a:pt x="1836609" y="0"/>
                </a:cubicBezTo>
                <a:close/>
              </a:path>
            </a:pathLst>
          </a:custGeom>
          <a:solidFill>
            <a:srgbClr val="FFFFFF">
              <a:alpha val="100000"/>
            </a:srgbClr>
          </a:solidFill>
          <a:ln w="1860" cap="flat">
            <a:noFill/>
            <a:miter/>
          </a:ln>
        </p:spPr>
        <p:txBody>
          <a:bodyPr vert="horz" wrap="square" lIns="91440" tIns="45720" rIns="91440" bIns="45720" rtlCol="0" anchor="ctr"/>
          <a:lstStyle/>
          <a:p>
            <a:pPr algn="l">
              <a:lnSpc>
                <a:spcPct val="110000"/>
              </a:lnSpc>
            </a:pPr>
            <a:endParaRPr kumimoji="1" lang="zh-CN" altLang="en-US"/>
          </a:p>
        </p:txBody>
      </p:sp>
      <p:sp>
        <p:nvSpPr>
          <p:cNvPr id="19" name="标题 1"/>
          <p:cNvSpPr txBox="1"/>
          <p:nvPr/>
        </p:nvSpPr>
        <p:spPr>
          <a:xfrm>
            <a:off x="1057442" y="6116804"/>
            <a:ext cx="6287421" cy="8256"/>
          </a:xfrm>
          <a:prstGeom prst="roundRect">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20" name="标题 1"/>
          <p:cNvSpPr txBox="1"/>
          <p:nvPr/>
        </p:nvSpPr>
        <p:spPr>
          <a:xfrm>
            <a:off x="663674" y="6006164"/>
            <a:ext cx="431956" cy="229536"/>
          </a:xfrm>
          <a:custGeom>
            <a:avLst/>
            <a:gdLst>
              <a:gd name="connsiteX0" fmla="*/ 258232 w 431956"/>
              <a:gd name="connsiteY0" fmla="*/ 0 h 229536"/>
              <a:gd name="connsiteX1" fmla="*/ 345094 w 431956"/>
              <a:gd name="connsiteY1" fmla="*/ 0 h 229536"/>
              <a:gd name="connsiteX2" fmla="*/ 431956 w 431956"/>
              <a:gd name="connsiteY2" fmla="*/ 114768 h 229536"/>
              <a:gd name="connsiteX3" fmla="*/ 345094 w 431956"/>
              <a:gd name="connsiteY3" fmla="*/ 229536 h 229536"/>
              <a:gd name="connsiteX4" fmla="*/ 258232 w 431956"/>
              <a:gd name="connsiteY4" fmla="*/ 229536 h 229536"/>
              <a:gd name="connsiteX5" fmla="*/ 345094 w 431956"/>
              <a:gd name="connsiteY5" fmla="*/ 114768 h 229536"/>
              <a:gd name="connsiteX6" fmla="*/ 129116 w 431956"/>
              <a:gd name="connsiteY6" fmla="*/ 0 h 229536"/>
              <a:gd name="connsiteX7" fmla="*/ 215978 w 431956"/>
              <a:gd name="connsiteY7" fmla="*/ 0 h 229536"/>
              <a:gd name="connsiteX8" fmla="*/ 302840 w 431956"/>
              <a:gd name="connsiteY8" fmla="*/ 114768 h 229536"/>
              <a:gd name="connsiteX9" fmla="*/ 215978 w 431956"/>
              <a:gd name="connsiteY9" fmla="*/ 229536 h 229536"/>
              <a:gd name="connsiteX10" fmla="*/ 129116 w 431956"/>
              <a:gd name="connsiteY10" fmla="*/ 229536 h 229536"/>
              <a:gd name="connsiteX11" fmla="*/ 215978 w 431956"/>
              <a:gd name="connsiteY11" fmla="*/ 114768 h 229536"/>
              <a:gd name="connsiteX12" fmla="*/ 0 w 431956"/>
              <a:gd name="connsiteY12" fmla="*/ 0 h 229536"/>
              <a:gd name="connsiteX13" fmla="*/ 86862 w 431956"/>
              <a:gd name="connsiteY13" fmla="*/ 0 h 229536"/>
              <a:gd name="connsiteX14" fmla="*/ 173724 w 431956"/>
              <a:gd name="connsiteY14" fmla="*/ 114768 h 229536"/>
              <a:gd name="connsiteX15" fmla="*/ 86862 w 431956"/>
              <a:gd name="connsiteY15" fmla="*/ 229536 h 229536"/>
              <a:gd name="connsiteX16" fmla="*/ 0 w 431956"/>
              <a:gd name="connsiteY16" fmla="*/ 229536 h 229536"/>
              <a:gd name="connsiteX17" fmla="*/ 86862 w 431956"/>
              <a:gd name="connsiteY17" fmla="*/ 114768 h 229536"/>
            </a:gdLst>
            <a:ahLst/>
            <a:cxnLst/>
            <a:rect l="l" t="t" r="r" b="b"/>
            <a:pathLst>
              <a:path w="431956" h="229536">
                <a:moveTo>
                  <a:pt x="258232" y="0"/>
                </a:moveTo>
                <a:lnTo>
                  <a:pt x="345094" y="0"/>
                </a:lnTo>
                <a:lnTo>
                  <a:pt x="431956" y="114768"/>
                </a:lnTo>
                <a:lnTo>
                  <a:pt x="345094" y="229536"/>
                </a:lnTo>
                <a:lnTo>
                  <a:pt x="258232" y="229536"/>
                </a:lnTo>
                <a:lnTo>
                  <a:pt x="345094" y="114768"/>
                </a:lnTo>
                <a:close/>
                <a:moveTo>
                  <a:pt x="129116" y="0"/>
                </a:moveTo>
                <a:lnTo>
                  <a:pt x="215978" y="0"/>
                </a:lnTo>
                <a:lnTo>
                  <a:pt x="302840" y="114768"/>
                </a:lnTo>
                <a:lnTo>
                  <a:pt x="215978" y="229536"/>
                </a:lnTo>
                <a:lnTo>
                  <a:pt x="129116" y="229536"/>
                </a:lnTo>
                <a:lnTo>
                  <a:pt x="215978" y="114768"/>
                </a:lnTo>
                <a:close/>
                <a:moveTo>
                  <a:pt x="0" y="0"/>
                </a:moveTo>
                <a:lnTo>
                  <a:pt x="86862" y="0"/>
                </a:lnTo>
                <a:lnTo>
                  <a:pt x="173724" y="114768"/>
                </a:lnTo>
                <a:lnTo>
                  <a:pt x="86862" y="229536"/>
                </a:lnTo>
                <a:lnTo>
                  <a:pt x="0" y="229536"/>
                </a:lnTo>
                <a:lnTo>
                  <a:pt x="86862" y="114768"/>
                </a:lnTo>
                <a:close/>
              </a:path>
            </a:pathLst>
          </a:custGeom>
          <a:solidFill>
            <a:schemeClr val="accent1"/>
          </a:solidFill>
          <a:ln w="12700" cap="sq">
            <a:noFill/>
            <a:miter/>
          </a:ln>
          <a:effectLst>
            <a:outerShdw blurRad="101600" dist="38100" dir="10800000" algn="r" rotWithShape="0">
              <a:schemeClr val="tx1">
                <a:lumMod val="85000"/>
                <a:lumOff val="15000"/>
                <a:alpha val="35000"/>
              </a:schemeClr>
            </a:outerShdw>
          </a:effectLst>
        </p:spPr>
        <p:txBody>
          <a:bodyPr vert="horz" wrap="square" lIns="91440" tIns="45720" rIns="91440" bIns="45720" rtlCol="0" anchor="ctr"/>
          <a:lstStyle/>
          <a:p>
            <a:pPr algn="ctr">
              <a:lnSpc>
                <a:spcPct val="110000"/>
              </a:lnSpc>
            </a:pPr>
            <a:endParaRPr kumimoji="1" lang="zh-CN" altLang="en-US"/>
          </a:p>
        </p:txBody>
      </p:sp>
      <p:sp>
        <p:nvSpPr>
          <p:cNvPr id="21" name="标题 1"/>
          <p:cNvSpPr txBox="1"/>
          <p:nvPr/>
        </p:nvSpPr>
        <p:spPr>
          <a:xfrm>
            <a:off x="6467440" y="1835105"/>
            <a:ext cx="5092700" cy="3459108"/>
          </a:xfrm>
          <a:prstGeom prst="roundRect">
            <a:avLst>
              <a:gd name="adj" fmla="val 2422"/>
            </a:avLst>
          </a:prstGeom>
          <a:solidFill>
            <a:schemeClr val="accent2"/>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22" name="标题 1"/>
          <p:cNvSpPr txBox="1"/>
          <p:nvPr/>
        </p:nvSpPr>
        <p:spPr>
          <a:xfrm>
            <a:off x="6426200" y="1858075"/>
            <a:ext cx="5092700" cy="3459108"/>
          </a:xfrm>
          <a:prstGeom prst="roundRect">
            <a:avLst>
              <a:gd name="adj" fmla="val 2422"/>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23" name="标题 1"/>
          <p:cNvSpPr txBox="1"/>
          <p:nvPr/>
        </p:nvSpPr>
        <p:spPr>
          <a:xfrm>
            <a:off x="741073" y="1691443"/>
            <a:ext cx="2497389" cy="1359887"/>
          </a:xfrm>
          <a:prstGeom prst="rect">
            <a:avLst/>
          </a:prstGeom>
          <a:noFill/>
          <a:ln>
            <a:noFill/>
          </a:ln>
        </p:spPr>
        <p:txBody>
          <a:bodyPr vert="horz" wrap="square" lIns="0" tIns="0" rIns="0" bIns="0" rtlCol="0" anchor="t"/>
          <a:lstStyle/>
          <a:p>
            <a:pPr algn="l">
              <a:lnSpc>
                <a:spcPct val="130000"/>
              </a:lnSpc>
            </a:pPr>
            <a:r>
              <a:rPr kumimoji="1" lang="zh-CN" altLang="en-US" sz="4000" dirty="0">
                <a:ln w="12700">
                  <a:noFill/>
                </a:ln>
                <a:gradFill>
                  <a:gsLst>
                    <a:gs pos="10000">
                      <a:schemeClr val="accent1"/>
                    </a:gs>
                    <a:gs pos="100000">
                      <a:schemeClr val="accent1">
                        <a:lumMod val="60000"/>
                        <a:lumOff val="40000"/>
                      </a:schemeClr>
                    </a:gs>
                  </a:gsLst>
                  <a:lin ang="13500000" scaled="0"/>
                </a:gradFill>
                <a:latin typeface="Source Han Sans CN Bold Bold" panose="020B0800000000000000" charset="-122"/>
                <a:ea typeface="Source Han Sans CN Bold Bold" panose="020B0800000000000000" charset="-122"/>
                <a:cs typeface="Source Han Sans CN Bold Bold" panose="020B0800000000000000" charset="-122"/>
              </a:rPr>
              <a:t>任务一</a:t>
            </a:r>
            <a:endParaRPr kumimoji="1" lang="en-US" altLang="zh-CN" sz="4000" dirty="0">
              <a:ln w="12700">
                <a:noFill/>
              </a:ln>
              <a:gradFill>
                <a:gsLst>
                  <a:gs pos="10000">
                    <a:schemeClr val="accent1"/>
                  </a:gs>
                  <a:gs pos="100000">
                    <a:schemeClr val="accent1">
                      <a:lumMod val="60000"/>
                      <a:lumOff val="40000"/>
                    </a:schemeClr>
                  </a:gs>
                </a:gsLst>
                <a:lin ang="13500000" scaled="0"/>
              </a:gradFill>
              <a:latin typeface="Source Han Sans CN Bold Bold" panose="020B0800000000000000" charset="-122"/>
              <a:ea typeface="Source Han Sans CN Bold Bold" panose="020B0800000000000000" charset="-122"/>
              <a:cs typeface="Source Han Sans CN Bold Bold" panose="020B0800000000000000" charset="-122"/>
            </a:endParaRPr>
          </a:p>
        </p:txBody>
      </p:sp>
      <p:sp>
        <p:nvSpPr>
          <p:cNvPr id="24" name="标题 1"/>
          <p:cNvSpPr txBox="1"/>
          <p:nvPr/>
        </p:nvSpPr>
        <p:spPr>
          <a:xfrm>
            <a:off x="10825642" y="1285827"/>
            <a:ext cx="693258" cy="130222"/>
          </a:xfrm>
          <a:prstGeom prst="roundRect">
            <a:avLst>
              <a:gd name="adj" fmla="val 50000"/>
            </a:avLst>
          </a:prstGeom>
          <a:gradFill>
            <a:gsLst>
              <a:gs pos="10000">
                <a:schemeClr val="accent1"/>
              </a:gs>
              <a:gs pos="100000">
                <a:schemeClr val="accent1">
                  <a:lumMod val="60000"/>
                  <a:lumOff val="40000"/>
                </a:schemeClr>
              </a:gs>
            </a:gsLst>
            <a:lin ang="18900000" scaled="0"/>
          </a:gra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25" name="标题 1"/>
          <p:cNvSpPr txBox="1"/>
          <p:nvPr/>
        </p:nvSpPr>
        <p:spPr>
          <a:xfrm>
            <a:off x="9968831" y="1285827"/>
            <a:ext cx="693258" cy="130222"/>
          </a:xfrm>
          <a:prstGeom prst="roundRect">
            <a:avLst>
              <a:gd name="adj" fmla="val 50000"/>
            </a:avLst>
          </a:prstGeom>
          <a:noFill/>
          <a:ln w="12700" cap="sq">
            <a:solidFill>
              <a:schemeClr val="accent1"/>
            </a:solidFill>
            <a:miter/>
          </a:ln>
        </p:spPr>
        <p:txBody>
          <a:bodyPr vert="horz" wrap="square" lIns="91440" tIns="45720" rIns="91440" bIns="45720" rtlCol="0" anchor="ctr"/>
          <a:lstStyle/>
          <a:p>
            <a:pPr algn="ctr">
              <a:lnSpc>
                <a:spcPct val="110000"/>
              </a:lnSpc>
            </a:pPr>
            <a:endParaRPr kumimoji="1" lang="zh-CN" altLang="en-US"/>
          </a:p>
        </p:txBody>
      </p:sp>
      <p:sp>
        <p:nvSpPr>
          <p:cNvPr id="26" name="标题 1"/>
          <p:cNvSpPr txBox="1"/>
          <p:nvPr/>
        </p:nvSpPr>
        <p:spPr>
          <a:xfrm>
            <a:off x="2116443" y="1729407"/>
            <a:ext cx="1226512" cy="1329029"/>
          </a:xfrm>
          <a:prstGeom prst="rect">
            <a:avLst/>
          </a:prstGeom>
          <a:noFill/>
          <a:ln>
            <a:noFill/>
          </a:ln>
        </p:spPr>
        <p:txBody>
          <a:bodyPr vert="horz" wrap="square" lIns="0" tIns="0" rIns="0" bIns="0" rtlCol="0" anchor="t"/>
          <a:lstStyle/>
          <a:p>
            <a:pPr algn="l">
              <a:lnSpc>
                <a:spcPct val="130000"/>
              </a:lnSpc>
            </a:pPr>
            <a:endParaRPr kumimoji="1" lang="en-US" altLang="zh-CN" sz="4000" dirty="0">
              <a:ln w="12700">
                <a:noFill/>
              </a:ln>
              <a:gradFill>
                <a:gsLst>
                  <a:gs pos="10000">
                    <a:schemeClr val="accent1"/>
                  </a:gs>
                  <a:gs pos="100000">
                    <a:schemeClr val="accent1">
                      <a:lumMod val="60000"/>
                      <a:lumOff val="40000"/>
                    </a:schemeClr>
                  </a:gs>
                </a:gsLst>
                <a:lin ang="13500000" scaled="0"/>
              </a:gradFill>
              <a:latin typeface="Source Han Sans CN Bold Bold" panose="020B0800000000000000" charset="-122"/>
              <a:ea typeface="Source Han Sans CN Bold Bold" panose="020B0800000000000000" charset="-122"/>
              <a:cs typeface="Source Han Sans CN Bold Bold" panose="020B0800000000000000" charset="-122"/>
            </a:endParaRPr>
          </a:p>
        </p:txBody>
      </p:sp>
      <p:sp>
        <p:nvSpPr>
          <p:cNvPr id="27" name="标题 1"/>
          <p:cNvSpPr txBox="1"/>
          <p:nvPr/>
        </p:nvSpPr>
        <p:spPr>
          <a:xfrm>
            <a:off x="780315" y="4650959"/>
            <a:ext cx="563143" cy="220175"/>
          </a:xfrm>
          <a:custGeom>
            <a:avLst/>
            <a:gdLst>
              <a:gd name="connsiteX0" fmla="*/ 490900 w 563143"/>
              <a:gd name="connsiteY0" fmla="*/ 0 h 220175"/>
              <a:gd name="connsiteX1" fmla="*/ 563143 w 563143"/>
              <a:gd name="connsiteY1" fmla="*/ 0 h 220175"/>
              <a:gd name="connsiteX2" fmla="*/ 505355 w 563143"/>
              <a:gd name="connsiteY2" fmla="*/ 220175 h 220175"/>
              <a:gd name="connsiteX3" fmla="*/ 433112 w 563143"/>
              <a:gd name="connsiteY3" fmla="*/ 220175 h 220175"/>
              <a:gd name="connsiteX4" fmla="*/ 364572 w 563143"/>
              <a:gd name="connsiteY4" fmla="*/ 0 h 220175"/>
              <a:gd name="connsiteX5" fmla="*/ 436815 w 563143"/>
              <a:gd name="connsiteY5" fmla="*/ 0 h 220175"/>
              <a:gd name="connsiteX6" fmla="*/ 379027 w 563143"/>
              <a:gd name="connsiteY6" fmla="*/ 220175 h 220175"/>
              <a:gd name="connsiteX7" fmla="*/ 306784 w 563143"/>
              <a:gd name="connsiteY7" fmla="*/ 220175 h 220175"/>
              <a:gd name="connsiteX8" fmla="*/ 55044 w 563143"/>
              <a:gd name="connsiteY8" fmla="*/ 0 h 220175"/>
              <a:gd name="connsiteX9" fmla="*/ 260062 w 563143"/>
              <a:gd name="connsiteY9" fmla="*/ 0 h 220175"/>
              <a:gd name="connsiteX10" fmla="*/ 205018 w 563143"/>
              <a:gd name="connsiteY10" fmla="*/ 220175 h 220175"/>
              <a:gd name="connsiteX11" fmla="*/ 0 w 563143"/>
              <a:gd name="connsiteY11" fmla="*/ 220175 h 220175"/>
            </a:gdLst>
            <a:ahLst/>
            <a:cxnLst/>
            <a:rect l="l" t="t" r="r" b="b"/>
            <a:pathLst>
              <a:path w="563143" h="220175">
                <a:moveTo>
                  <a:pt x="490900" y="0"/>
                </a:moveTo>
                <a:lnTo>
                  <a:pt x="563143" y="0"/>
                </a:lnTo>
                <a:lnTo>
                  <a:pt x="505355" y="220175"/>
                </a:lnTo>
                <a:lnTo>
                  <a:pt x="433112" y="220175"/>
                </a:lnTo>
                <a:close/>
                <a:moveTo>
                  <a:pt x="364572" y="0"/>
                </a:moveTo>
                <a:lnTo>
                  <a:pt x="436815" y="0"/>
                </a:lnTo>
                <a:lnTo>
                  <a:pt x="379027" y="220175"/>
                </a:lnTo>
                <a:lnTo>
                  <a:pt x="306784" y="220175"/>
                </a:lnTo>
                <a:close/>
                <a:moveTo>
                  <a:pt x="55044" y="0"/>
                </a:moveTo>
                <a:lnTo>
                  <a:pt x="260062" y="0"/>
                </a:lnTo>
                <a:lnTo>
                  <a:pt x="205018" y="220175"/>
                </a:lnTo>
                <a:lnTo>
                  <a:pt x="0" y="220175"/>
                </a:lnTo>
                <a:close/>
              </a:path>
            </a:pathLst>
          </a:cu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28" name="标题 1"/>
          <p:cNvSpPr txBox="1"/>
          <p:nvPr/>
        </p:nvSpPr>
        <p:spPr>
          <a:xfrm>
            <a:off x="1358049" y="4650959"/>
            <a:ext cx="3575166" cy="220175"/>
          </a:xfrm>
          <a:prstGeom prst="parallelogram">
            <a:avLst>
              <a:gd name="adj" fmla="val 28291"/>
            </a:avLst>
          </a:prstGeom>
          <a:gradFill>
            <a:gsLst>
              <a:gs pos="2000">
                <a:schemeClr val="accent1"/>
              </a:gs>
              <a:gs pos="100000">
                <a:schemeClr val="accent1">
                  <a:lumMod val="20000"/>
                  <a:lumOff val="80000"/>
                  <a:alpha val="50000"/>
                </a:schemeClr>
              </a:gs>
            </a:gsLst>
            <a:lin ang="0" scaled="0"/>
          </a:gra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29" name="标题 1"/>
          <p:cNvSpPr txBox="1"/>
          <p:nvPr/>
        </p:nvSpPr>
        <p:spPr>
          <a:xfrm>
            <a:off x="9112020" y="1286532"/>
            <a:ext cx="693258" cy="130222"/>
          </a:xfrm>
          <a:prstGeom prst="roundRect">
            <a:avLst>
              <a:gd name="adj" fmla="val 50000"/>
            </a:avLst>
          </a:prstGeom>
          <a:gradFill>
            <a:gsLst>
              <a:gs pos="10000">
                <a:schemeClr val="accent2"/>
              </a:gs>
              <a:gs pos="100000">
                <a:schemeClr val="accent2">
                  <a:lumMod val="60000"/>
                  <a:lumOff val="40000"/>
                </a:schemeClr>
              </a:gs>
            </a:gsLst>
            <a:lin ang="18900000" scaled="0"/>
          </a:gra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0" name="标题 1"/>
          <p:cNvSpPr txBox="1"/>
          <p:nvPr/>
        </p:nvSpPr>
        <p:spPr>
          <a:xfrm flipV="1">
            <a:off x="825375" y="1209140"/>
            <a:ext cx="2631420" cy="45719"/>
          </a:xfrm>
          <a:prstGeom prst="roundRect">
            <a:avLst>
              <a:gd name="adj" fmla="val 50000"/>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1" name="标题 1"/>
          <p:cNvSpPr txBox="1"/>
          <p:nvPr/>
        </p:nvSpPr>
        <p:spPr>
          <a:xfrm flipH="1" flipV="1">
            <a:off x="7298333" y="6083166"/>
            <a:ext cx="78380" cy="78380"/>
          </a:xfrm>
          <a:prstGeom prst="ellipse">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2" name="标题 1"/>
          <p:cNvSpPr txBox="1"/>
          <p:nvPr/>
        </p:nvSpPr>
        <p:spPr>
          <a:xfrm>
            <a:off x="7231063" y="1780949"/>
            <a:ext cx="127000" cy="54156"/>
          </a:xfrm>
          <a:prstGeom prst="triangle">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3" name="标题 1"/>
          <p:cNvSpPr txBox="1"/>
          <p:nvPr/>
        </p:nvSpPr>
        <p:spPr>
          <a:xfrm rot="16200000">
            <a:off x="6335622" y="2604170"/>
            <a:ext cx="127000" cy="54156"/>
          </a:xfrm>
          <a:prstGeom prst="triangle">
            <a:avLst>
              <a:gd name="adj" fmla="val 62500"/>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4" name="标题 1"/>
          <p:cNvSpPr txBox="1"/>
          <p:nvPr/>
        </p:nvSpPr>
        <p:spPr>
          <a:xfrm rot="5400000" flipH="1">
            <a:off x="11519198" y="4509755"/>
            <a:ext cx="138724" cy="56840"/>
          </a:xfrm>
          <a:prstGeom prst="triangle">
            <a:avLst>
              <a:gd name="adj" fmla="val 37500"/>
            </a:avLst>
          </a:prstGeom>
          <a:solidFill>
            <a:schemeClr val="accent2"/>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5" name="标题 1"/>
          <p:cNvSpPr txBox="1"/>
          <p:nvPr/>
        </p:nvSpPr>
        <p:spPr>
          <a:xfrm rot="10800000" flipH="1">
            <a:off x="10583863" y="5317093"/>
            <a:ext cx="190132" cy="75921"/>
          </a:xfrm>
          <a:prstGeom prst="triangle">
            <a:avLst>
              <a:gd name="adj" fmla="val 55501"/>
            </a:avLst>
          </a:prstGeom>
          <a:solidFill>
            <a:schemeClr val="accent2"/>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6" name="标题 1"/>
          <p:cNvSpPr txBox="1"/>
          <p:nvPr/>
        </p:nvSpPr>
        <p:spPr>
          <a:xfrm>
            <a:off x="0" y="6680200"/>
            <a:ext cx="12192000" cy="152400"/>
          </a:xfrm>
          <a:custGeom>
            <a:avLst/>
            <a:gdLst>
              <a:gd name="connsiteX0" fmla="*/ 0 w 12192000"/>
              <a:gd name="connsiteY0" fmla="*/ 0 h 152400"/>
              <a:gd name="connsiteX1" fmla="*/ 12192000 w 12192000"/>
              <a:gd name="connsiteY1" fmla="*/ 0 h 152400"/>
              <a:gd name="connsiteX2" fmla="*/ 12192000 w 12192000"/>
              <a:gd name="connsiteY2" fmla="*/ 152400 h 152400"/>
              <a:gd name="connsiteX3" fmla="*/ 0 w 12192000"/>
              <a:gd name="connsiteY3" fmla="*/ 152400 h 152400"/>
            </a:gdLst>
            <a:ahLst/>
            <a:cxnLst/>
            <a:rect l="l" t="t" r="r" b="b"/>
            <a:pathLst>
              <a:path w="12192000" h="152400">
                <a:moveTo>
                  <a:pt x="0" y="0"/>
                </a:moveTo>
                <a:lnTo>
                  <a:pt x="12192000" y="0"/>
                </a:lnTo>
                <a:lnTo>
                  <a:pt x="12192000" y="152400"/>
                </a:lnTo>
                <a:lnTo>
                  <a:pt x="0" y="152400"/>
                </a:lnTo>
                <a:close/>
              </a:path>
            </a:pathLst>
          </a:custGeom>
          <a:solidFill>
            <a:schemeClr val="accent2"/>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7" name="标题 1"/>
          <p:cNvSpPr txBox="1"/>
          <p:nvPr/>
        </p:nvSpPr>
        <p:spPr>
          <a:xfrm>
            <a:off x="0" y="6705600"/>
            <a:ext cx="12192000" cy="152400"/>
          </a:xfrm>
          <a:custGeom>
            <a:avLst/>
            <a:gdLst>
              <a:gd name="connsiteX0" fmla="*/ 0 w 12192000"/>
              <a:gd name="connsiteY0" fmla="*/ 0 h 152400"/>
              <a:gd name="connsiteX1" fmla="*/ 12192000 w 12192000"/>
              <a:gd name="connsiteY1" fmla="*/ 0 h 152400"/>
              <a:gd name="connsiteX2" fmla="*/ 12192000 w 12192000"/>
              <a:gd name="connsiteY2" fmla="*/ 152400 h 152400"/>
              <a:gd name="connsiteX3" fmla="*/ 0 w 12192000"/>
              <a:gd name="connsiteY3" fmla="*/ 152400 h 152400"/>
            </a:gdLst>
            <a:ahLst/>
            <a:cxnLst/>
            <a:rect l="l" t="t" r="r" b="b"/>
            <a:pathLst>
              <a:path w="12192000" h="152400">
                <a:moveTo>
                  <a:pt x="0" y="0"/>
                </a:moveTo>
                <a:lnTo>
                  <a:pt x="12192000" y="0"/>
                </a:lnTo>
                <a:lnTo>
                  <a:pt x="12192000" y="152400"/>
                </a:lnTo>
                <a:lnTo>
                  <a:pt x="0" y="152400"/>
                </a:lnTo>
                <a:close/>
              </a:path>
            </a:pathLst>
          </a:cu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pic>
        <p:nvPicPr>
          <p:cNvPr id="38" name="图片"/>
          <p:cNvPicPr>
            <a:picLocks noChangeAspect="1"/>
          </p:cNvPicPr>
          <p:nvPr/>
        </p:nvPicPr>
        <p:blipFill>
          <a:blip r:embed="rId2"/>
          <a:srcRect l="18262" t="6392" r="9276" b="7476"/>
          <a:stretch>
            <a:fillRect/>
          </a:stretch>
        </p:blipFill>
        <p:spPr>
          <a:xfrm>
            <a:off x="6513060" y="1955645"/>
            <a:ext cx="4920553" cy="3277880"/>
          </a:xfrm>
          <a:custGeom>
            <a:avLst/>
            <a:gdLst>
              <a:gd name="connsiteX0" fmla="*/ 0 w 4920553"/>
              <a:gd name="connsiteY0" fmla="*/ 0 h 3277880"/>
              <a:gd name="connsiteX1" fmla="*/ 4920553 w 4920553"/>
              <a:gd name="connsiteY1" fmla="*/ 0 h 3277880"/>
              <a:gd name="connsiteX2" fmla="*/ 4920553 w 4920553"/>
              <a:gd name="connsiteY2" fmla="*/ 3277880 h 3277880"/>
              <a:gd name="connsiteX3" fmla="*/ 0 w 4920553"/>
              <a:gd name="connsiteY3" fmla="*/ 3277880 h 3277880"/>
              <a:gd name="connsiteX4" fmla="*/ 0 w 4920553"/>
              <a:gd name="connsiteY4" fmla="*/ 0 h 3277880"/>
            </a:gdLst>
            <a:ahLst/>
            <a:cxnLst/>
            <a:rect l="l" t="t" r="r" b="b"/>
            <a:pathLst>
              <a:path w="4920553" h="3277880">
                <a:moveTo>
                  <a:pt x="0" y="0"/>
                </a:moveTo>
                <a:lnTo>
                  <a:pt x="4920553" y="0"/>
                </a:lnTo>
                <a:lnTo>
                  <a:pt x="4920553" y="3277880"/>
                </a:lnTo>
                <a:lnTo>
                  <a:pt x="0" y="3277880"/>
                </a:lnTo>
                <a:lnTo>
                  <a:pt x="0" y="0"/>
                </a:lnTo>
                <a:close/>
              </a:path>
            </a:pathLst>
          </a:custGeom>
          <a:noFill/>
          <a:ln>
            <a:noFill/>
          </a:ln>
        </p:spPr>
      </p:pic>
      <p:sp>
        <p:nvSpPr>
          <p:cNvPr id="39" name="标题 1"/>
          <p:cNvSpPr txBox="1"/>
          <p:nvPr/>
        </p:nvSpPr>
        <p:spPr>
          <a:xfrm>
            <a:off x="6513060" y="1955645"/>
            <a:ext cx="4920553" cy="3277880"/>
          </a:xfrm>
          <a:prstGeom prst="rect">
            <a:avLst/>
          </a:prstGeom>
          <a:gradFill>
            <a:gsLst>
              <a:gs pos="85000">
                <a:schemeClr val="bg1">
                  <a:alpha val="0"/>
                </a:schemeClr>
              </a:gs>
              <a:gs pos="100000">
                <a:schemeClr val="bg1">
                  <a:alpha val="60000"/>
                </a:schemeClr>
              </a:gs>
            </a:gsLst>
            <a:path path="circle">
              <a:fillToRect l="50000" t="50000" r="50000" b="50000"/>
            </a:path>
            <a:tileRect/>
          </a:gradFill>
          <a:ln w="12700" cap="flat">
            <a:noFill/>
            <a:miter/>
          </a:ln>
          <a:effectLst/>
        </p:spPr>
        <p:txBody>
          <a:bodyPr vert="horz" wrap="square" lIns="91440" tIns="45720" rIns="91440" bIns="45720" rtlCol="0" anchor="ctr"/>
          <a:lstStyle/>
          <a:p>
            <a:pPr algn="ctr">
              <a:lnSpc>
                <a:spcPct val="110000"/>
              </a:lnSpc>
            </a:pPr>
            <a:endParaRPr kumimoji="1" lang="zh-CN" altLang="en-US"/>
          </a:p>
        </p:txBody>
      </p:sp>
      <p:sp>
        <p:nvSpPr>
          <p:cNvPr id="41" name="标题 1"/>
          <p:cNvSpPr txBox="1"/>
          <p:nvPr/>
        </p:nvSpPr>
        <p:spPr>
          <a:xfrm>
            <a:off x="6369360" y="1780949"/>
            <a:ext cx="927100" cy="839210"/>
          </a:xfrm>
          <a:prstGeom prst="diagStripe">
            <a:avLst>
              <a:gd name="adj" fmla="val 19733"/>
            </a:avLst>
          </a:prstGeom>
          <a:gradFill>
            <a:gsLst>
              <a:gs pos="61000">
                <a:schemeClr val="accent1"/>
              </a:gs>
              <a:gs pos="100000">
                <a:schemeClr val="accent1">
                  <a:lumMod val="60000"/>
                  <a:lumOff val="40000"/>
                </a:schemeClr>
              </a:gs>
            </a:gsLst>
            <a:lin ang="5400000" scaled="0"/>
          </a:gradFill>
          <a:ln w="12700" cap="sq">
            <a:noFill/>
            <a:miter/>
          </a:ln>
          <a:effectLst>
            <a:outerShdw blurRad="101600" dist="38100" dir="2700000" algn="tl" rotWithShape="0">
              <a:schemeClr val="tx1">
                <a:lumMod val="85000"/>
                <a:lumOff val="15000"/>
                <a:alpha val="40000"/>
              </a:schemeClr>
            </a:outerShdw>
          </a:effectLst>
        </p:spPr>
        <p:txBody>
          <a:bodyPr vert="horz" wrap="square" lIns="91440" tIns="45720" rIns="91440" bIns="45720" rtlCol="0" anchor="ctr"/>
          <a:lstStyle/>
          <a:p>
            <a:pPr algn="ctr">
              <a:lnSpc>
                <a:spcPct val="110000"/>
              </a:lnSpc>
            </a:pPr>
            <a:endParaRPr kumimoji="1" lang="zh-CN" altLang="en-US"/>
          </a:p>
        </p:txBody>
      </p:sp>
      <p:sp>
        <p:nvSpPr>
          <p:cNvPr id="42" name="标题 1"/>
          <p:cNvSpPr txBox="1"/>
          <p:nvPr/>
        </p:nvSpPr>
        <p:spPr>
          <a:xfrm rot="-10800000">
            <a:off x="10689880" y="4553805"/>
            <a:ext cx="927100" cy="839210"/>
          </a:xfrm>
          <a:prstGeom prst="diagStripe">
            <a:avLst>
              <a:gd name="adj" fmla="val 19733"/>
            </a:avLst>
          </a:prstGeom>
          <a:gradFill>
            <a:gsLst>
              <a:gs pos="0">
                <a:schemeClr val="accent2">
                  <a:lumMod val="75000"/>
                </a:schemeClr>
              </a:gs>
              <a:gs pos="59000">
                <a:schemeClr val="accent2"/>
              </a:gs>
            </a:gsLst>
            <a:lin ang="5400000" scaled="0"/>
          </a:gradFill>
          <a:ln w="12700" cap="sq">
            <a:noFill/>
            <a:miter/>
          </a:ln>
          <a:effectLst>
            <a:outerShdw blurRad="101600" dist="38100" dir="13500000" algn="br" rotWithShape="0">
              <a:schemeClr val="tx1">
                <a:lumMod val="85000"/>
                <a:lumOff val="15000"/>
                <a:alpha val="40000"/>
              </a:schemeClr>
            </a:outerShdw>
          </a:effectLst>
        </p:spPr>
        <p:txBody>
          <a:bodyPr vert="horz" wrap="square" lIns="91440" tIns="45720" rIns="91440" bIns="45720" rtlCol="0" anchor="ctr"/>
          <a:lstStyle/>
          <a:p>
            <a:pPr algn="ctr">
              <a:lnSpc>
                <a:spcPct val="110000"/>
              </a:lnSpc>
            </a:pPr>
            <a:endParaRPr kumimoji="1" lang="zh-CN" altLang="en-US"/>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 1"/>
          <p:cNvSpPr txBox="1"/>
          <p:nvPr/>
        </p:nvSpPr>
        <p:spPr>
          <a:xfrm>
            <a:off x="0" y="0"/>
            <a:ext cx="12192000" cy="6858000"/>
          </a:xfrm>
          <a:prstGeom prst="rect">
            <a:avLst/>
          </a:prstGeom>
          <a:gradFill>
            <a:gsLst>
              <a:gs pos="0">
                <a:schemeClr val="accent1">
                  <a:lumMod val="20000"/>
                  <a:lumOff val="80000"/>
                  <a:alpha val="38000"/>
                </a:schemeClr>
              </a:gs>
              <a:gs pos="100000">
                <a:schemeClr val="bg1">
                  <a:alpha val="32000"/>
                </a:schemeClr>
              </a:gs>
            </a:gsLst>
            <a:lin ang="16200000" scaled="0"/>
          </a:gra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 name="标题 1"/>
          <p:cNvSpPr txBox="1"/>
          <p:nvPr/>
        </p:nvSpPr>
        <p:spPr>
          <a:xfrm>
            <a:off x="3616960" y="4378477"/>
            <a:ext cx="7879714" cy="1170141"/>
          </a:xfrm>
          <a:prstGeom prst="rect">
            <a:avLst/>
          </a:prstGeom>
          <a:solidFill>
            <a:schemeClr val="bg1">
              <a:lumMod val="95000"/>
            </a:schemeClr>
          </a:solidFill>
          <a:ln w="12700" cap="sq">
            <a:solidFill>
              <a:schemeClr val="bg1">
                <a:lumMod val="65000"/>
              </a:schemeClr>
            </a:solidFill>
            <a:miter/>
          </a:ln>
        </p:spPr>
        <p:txBody>
          <a:bodyPr vert="horz" wrap="square" lIns="216000" tIns="45720" rIns="216000" bIns="45720" rtlCol="0" anchor="ctr"/>
          <a:lstStyle/>
          <a:p>
            <a:pPr algn="l">
              <a:lnSpc>
                <a:spcPct val="120000"/>
              </a:lnSpc>
            </a:pPr>
            <a:endParaRPr kumimoji="1" lang="zh-CN" altLang="en-US"/>
          </a:p>
        </p:txBody>
      </p:sp>
      <p:sp>
        <p:nvSpPr>
          <p:cNvPr id="4" name="标题 1"/>
          <p:cNvSpPr txBox="1"/>
          <p:nvPr/>
        </p:nvSpPr>
        <p:spPr>
          <a:xfrm>
            <a:off x="695325" y="3772446"/>
            <a:ext cx="2921635" cy="1776172"/>
          </a:xfrm>
          <a:prstGeom prst="round1Rect">
            <a:avLst>
              <a:gd name="adj" fmla="val 40491"/>
            </a:avLst>
          </a:prstGeom>
          <a:gradFill>
            <a:gsLst>
              <a:gs pos="1000">
                <a:schemeClr val="accent1"/>
              </a:gs>
              <a:gs pos="100000">
                <a:schemeClr val="accent1">
                  <a:lumMod val="60000"/>
                  <a:lumOff val="40000"/>
                </a:schemeClr>
              </a:gs>
            </a:gsLst>
            <a:lin ang="2700000" scaled="0"/>
          </a:gradFill>
          <a:ln cap="sq">
            <a:noFill/>
            <a:prstDash val="solid"/>
            <a:miter/>
          </a:ln>
          <a:effectLst>
            <a:outerShdw blurRad="330200" dist="190500" dir="5400000" sx="90000" sy="90000" algn="t" rotWithShape="0">
              <a:schemeClr val="accent1">
                <a:lumMod val="75000"/>
                <a:alpha val="25000"/>
              </a:schemeClr>
            </a:outerShdw>
          </a:effectLst>
        </p:spPr>
        <p:txBody>
          <a:bodyPr vert="horz" wrap="square" lIns="45720" tIns="22860" rIns="45720" bIns="22860" rtlCol="0" anchor="ctr"/>
          <a:lstStyle/>
          <a:p>
            <a:pPr algn="ctr">
              <a:lnSpc>
                <a:spcPct val="110000"/>
              </a:lnSpc>
            </a:pPr>
            <a:endParaRPr kumimoji="1" lang="zh-CN" altLang="en-US"/>
          </a:p>
        </p:txBody>
      </p:sp>
      <p:sp>
        <p:nvSpPr>
          <p:cNvPr id="5" name="标题 1"/>
          <p:cNvSpPr txBox="1"/>
          <p:nvPr/>
        </p:nvSpPr>
        <p:spPr>
          <a:xfrm>
            <a:off x="3147060" y="3776256"/>
            <a:ext cx="458455" cy="458455"/>
          </a:xfrm>
          <a:custGeom>
            <a:avLst/>
            <a:gdLst>
              <a:gd name="connsiteX0" fmla="*/ 0 w 510591"/>
              <a:gd name="connsiteY0" fmla="*/ 0 h 510591"/>
              <a:gd name="connsiteX1" fmla="*/ 187095 w 510591"/>
              <a:gd name="connsiteY1" fmla="*/ 0 h 510591"/>
              <a:gd name="connsiteX2" fmla="*/ 510591 w 510591"/>
              <a:gd name="connsiteY2" fmla="*/ 323496 h 510591"/>
              <a:gd name="connsiteX3" fmla="*/ 510591 w 510591"/>
              <a:gd name="connsiteY3" fmla="*/ 510591 h 510591"/>
              <a:gd name="connsiteX4" fmla="*/ 0 w 510591"/>
              <a:gd name="connsiteY4" fmla="*/ 0 h 510591"/>
            </a:gdLst>
            <a:ahLst/>
            <a:cxnLst/>
            <a:rect l="l" t="t" r="r" b="b"/>
            <a:pathLst>
              <a:path w="510591" h="510591">
                <a:moveTo>
                  <a:pt x="0" y="0"/>
                </a:moveTo>
                <a:lnTo>
                  <a:pt x="187095" y="0"/>
                </a:lnTo>
                <a:cubicBezTo>
                  <a:pt x="365757" y="0"/>
                  <a:pt x="510591" y="144834"/>
                  <a:pt x="510591" y="323496"/>
                </a:cubicBezTo>
                <a:lnTo>
                  <a:pt x="510591" y="510591"/>
                </a:lnTo>
                <a:cubicBezTo>
                  <a:pt x="510591" y="228599"/>
                  <a:pt x="281992" y="0"/>
                  <a:pt x="0" y="0"/>
                </a:cubicBezTo>
                <a:close/>
              </a:path>
            </a:pathLst>
          </a:custGeom>
          <a:gradFill>
            <a:gsLst>
              <a:gs pos="1000">
                <a:schemeClr val="accent1"/>
              </a:gs>
              <a:gs pos="100000">
                <a:schemeClr val="accent1">
                  <a:lumMod val="60000"/>
                  <a:lumOff val="40000"/>
                </a:schemeClr>
              </a:gs>
            </a:gsLst>
            <a:lin ang="2700000" scaled="0"/>
          </a:gradFill>
          <a:ln cap="sq">
            <a:noFill/>
            <a:prstDash val="solid"/>
            <a:miter/>
          </a:ln>
          <a:effectLst>
            <a:outerShdw blurRad="330200" dist="190500" dir="5400000" sx="90000" sy="90000" algn="t" rotWithShape="0">
              <a:schemeClr val="accent1">
                <a:lumMod val="75000"/>
                <a:alpha val="25000"/>
              </a:schemeClr>
            </a:outerShdw>
          </a:effectLst>
        </p:spPr>
        <p:txBody>
          <a:bodyPr vert="horz" wrap="square" lIns="45720" tIns="22860" rIns="45720" bIns="22860" rtlCol="0" anchor="ctr"/>
          <a:lstStyle/>
          <a:p>
            <a:pPr algn="ctr">
              <a:lnSpc>
                <a:spcPct val="110000"/>
              </a:lnSpc>
            </a:pPr>
            <a:endParaRPr kumimoji="1" lang="zh-CN" altLang="en-US"/>
          </a:p>
        </p:txBody>
      </p:sp>
      <p:sp>
        <p:nvSpPr>
          <p:cNvPr id="6" name="标题 1"/>
          <p:cNvSpPr txBox="1"/>
          <p:nvPr/>
        </p:nvSpPr>
        <p:spPr>
          <a:xfrm>
            <a:off x="819120" y="4062090"/>
            <a:ext cx="2674044" cy="1196885"/>
          </a:xfrm>
          <a:prstGeom prst="rect">
            <a:avLst/>
          </a:prstGeom>
          <a:noFill/>
          <a:ln>
            <a:noFill/>
          </a:ln>
        </p:spPr>
        <p:txBody>
          <a:bodyPr vert="horz" wrap="square" lIns="0" tIns="0" rIns="0" bIns="0" rtlCol="0" anchor="ctr"/>
          <a:lstStyle/>
          <a:p>
            <a:pPr algn="ctr">
              <a:lnSpc>
                <a:spcPct val="130000"/>
              </a:lnSpc>
            </a:pPr>
            <a:r>
              <a:rPr kumimoji="1" lang="en-US" altLang="zh-CN" sz="2000">
                <a:ln w="12700">
                  <a:noFill/>
                </a:ln>
                <a:solidFill>
                  <a:srgbClr val="FFFFFF">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个人独资企业的</a:t>
            </a:r>
            <a:endParaRPr kumimoji="1" lang="en-US" altLang="zh-CN" sz="2000">
              <a:ln w="12700">
                <a:noFill/>
              </a:ln>
              <a:solidFill>
                <a:srgbClr val="FFFFFF">
                  <a:alpha val="100000"/>
                </a:srgbClr>
              </a:solidFill>
              <a:latin typeface="Source Han Sans CN Bold Bold" panose="020B0800000000000000" charset="-122"/>
              <a:ea typeface="Source Han Sans CN Bold Bold" panose="020B0800000000000000" charset="-122"/>
              <a:cs typeface="Source Han Sans CN Bold Bold" panose="020B0800000000000000" charset="-122"/>
            </a:endParaRPr>
          </a:p>
          <a:p>
            <a:pPr algn="ctr">
              <a:lnSpc>
                <a:spcPct val="130000"/>
              </a:lnSpc>
            </a:pPr>
            <a:r>
              <a:rPr kumimoji="1" lang="en-US" altLang="zh-CN" sz="2000">
                <a:ln w="12700">
                  <a:noFill/>
                </a:ln>
                <a:solidFill>
                  <a:srgbClr val="FFFFFF">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法律特征</a:t>
            </a:r>
            <a:endParaRPr kumimoji="1" lang="en-US" altLang="zh-CN" sz="2000">
              <a:ln w="12700">
                <a:noFill/>
              </a:ln>
              <a:solidFill>
                <a:srgbClr val="FFFFFF">
                  <a:alpha val="100000"/>
                </a:srgbClr>
              </a:solidFill>
              <a:latin typeface="Source Han Sans CN Bold Bold" panose="020B0800000000000000" charset="-122"/>
              <a:ea typeface="Source Han Sans CN Bold Bold" panose="020B0800000000000000" charset="-122"/>
              <a:cs typeface="Source Han Sans CN Bold Bold" panose="020B0800000000000000" charset="-122"/>
            </a:endParaRPr>
          </a:p>
        </p:txBody>
      </p:sp>
      <p:sp>
        <p:nvSpPr>
          <p:cNvPr id="7" name="标题 1"/>
          <p:cNvSpPr txBox="1"/>
          <p:nvPr/>
        </p:nvSpPr>
        <p:spPr>
          <a:xfrm>
            <a:off x="3616960" y="2175929"/>
            <a:ext cx="7879714" cy="1170141"/>
          </a:xfrm>
          <a:prstGeom prst="rect">
            <a:avLst/>
          </a:prstGeom>
          <a:solidFill>
            <a:schemeClr val="bg1">
              <a:lumMod val="95000"/>
            </a:schemeClr>
          </a:solidFill>
          <a:ln w="12700" cap="sq">
            <a:solidFill>
              <a:schemeClr val="bg1">
                <a:lumMod val="65000"/>
              </a:schemeClr>
            </a:solidFill>
            <a:miter/>
          </a:ln>
        </p:spPr>
        <p:txBody>
          <a:bodyPr vert="horz" wrap="square" lIns="216000" tIns="45720" rIns="216000" bIns="45720" rtlCol="0" anchor="ctr"/>
          <a:lstStyle/>
          <a:p>
            <a:pPr algn="l">
              <a:lnSpc>
                <a:spcPct val="120000"/>
              </a:lnSpc>
            </a:pPr>
            <a:endParaRPr kumimoji="1" lang="zh-CN" altLang="en-US"/>
          </a:p>
        </p:txBody>
      </p:sp>
      <p:sp>
        <p:nvSpPr>
          <p:cNvPr id="8" name="标题 1"/>
          <p:cNvSpPr txBox="1"/>
          <p:nvPr/>
        </p:nvSpPr>
        <p:spPr>
          <a:xfrm>
            <a:off x="695325" y="1569898"/>
            <a:ext cx="2921635" cy="1776172"/>
          </a:xfrm>
          <a:prstGeom prst="round1Rect">
            <a:avLst>
              <a:gd name="adj" fmla="val 40491"/>
            </a:avLst>
          </a:prstGeom>
          <a:gradFill>
            <a:gsLst>
              <a:gs pos="1000">
                <a:schemeClr val="accent1"/>
              </a:gs>
              <a:gs pos="100000">
                <a:schemeClr val="accent1">
                  <a:lumMod val="60000"/>
                  <a:lumOff val="40000"/>
                </a:schemeClr>
              </a:gs>
            </a:gsLst>
            <a:lin ang="2700000" scaled="0"/>
          </a:gradFill>
          <a:ln cap="sq">
            <a:noFill/>
            <a:prstDash val="solid"/>
            <a:miter/>
          </a:ln>
          <a:effectLst>
            <a:outerShdw blurRad="330200" dist="190500" dir="5400000" sx="90000" sy="90000" algn="t" rotWithShape="0">
              <a:schemeClr val="accent1">
                <a:lumMod val="75000"/>
                <a:alpha val="25000"/>
              </a:schemeClr>
            </a:outerShdw>
          </a:effectLst>
        </p:spPr>
        <p:txBody>
          <a:bodyPr vert="horz" wrap="square" lIns="45720" tIns="22860" rIns="45720" bIns="22860" rtlCol="0" anchor="ctr"/>
          <a:lstStyle/>
          <a:p>
            <a:pPr algn="ctr">
              <a:lnSpc>
                <a:spcPct val="110000"/>
              </a:lnSpc>
            </a:pPr>
            <a:endParaRPr kumimoji="1" lang="zh-CN" altLang="en-US"/>
          </a:p>
        </p:txBody>
      </p:sp>
      <p:sp>
        <p:nvSpPr>
          <p:cNvPr id="9" name="标题 1"/>
          <p:cNvSpPr txBox="1"/>
          <p:nvPr/>
        </p:nvSpPr>
        <p:spPr>
          <a:xfrm>
            <a:off x="3147060" y="1573708"/>
            <a:ext cx="458455" cy="458455"/>
          </a:xfrm>
          <a:custGeom>
            <a:avLst/>
            <a:gdLst>
              <a:gd name="connsiteX0" fmla="*/ 0 w 510591"/>
              <a:gd name="connsiteY0" fmla="*/ 0 h 510591"/>
              <a:gd name="connsiteX1" fmla="*/ 187095 w 510591"/>
              <a:gd name="connsiteY1" fmla="*/ 0 h 510591"/>
              <a:gd name="connsiteX2" fmla="*/ 510591 w 510591"/>
              <a:gd name="connsiteY2" fmla="*/ 323496 h 510591"/>
              <a:gd name="connsiteX3" fmla="*/ 510591 w 510591"/>
              <a:gd name="connsiteY3" fmla="*/ 510591 h 510591"/>
              <a:gd name="connsiteX4" fmla="*/ 0 w 510591"/>
              <a:gd name="connsiteY4" fmla="*/ 0 h 510591"/>
            </a:gdLst>
            <a:ahLst/>
            <a:cxnLst/>
            <a:rect l="l" t="t" r="r" b="b"/>
            <a:pathLst>
              <a:path w="510591" h="510591">
                <a:moveTo>
                  <a:pt x="0" y="0"/>
                </a:moveTo>
                <a:lnTo>
                  <a:pt x="187095" y="0"/>
                </a:lnTo>
                <a:cubicBezTo>
                  <a:pt x="365757" y="0"/>
                  <a:pt x="510591" y="144834"/>
                  <a:pt x="510591" y="323496"/>
                </a:cubicBezTo>
                <a:lnTo>
                  <a:pt x="510591" y="510591"/>
                </a:lnTo>
                <a:cubicBezTo>
                  <a:pt x="510591" y="228599"/>
                  <a:pt x="281992" y="0"/>
                  <a:pt x="0" y="0"/>
                </a:cubicBezTo>
                <a:close/>
              </a:path>
            </a:pathLst>
          </a:custGeom>
          <a:gradFill>
            <a:gsLst>
              <a:gs pos="1000">
                <a:schemeClr val="accent1"/>
              </a:gs>
              <a:gs pos="100000">
                <a:schemeClr val="accent1">
                  <a:lumMod val="60000"/>
                  <a:lumOff val="40000"/>
                </a:schemeClr>
              </a:gs>
            </a:gsLst>
            <a:lin ang="2700000" scaled="0"/>
          </a:gradFill>
          <a:ln cap="sq">
            <a:noFill/>
            <a:prstDash val="solid"/>
            <a:miter/>
          </a:ln>
          <a:effectLst>
            <a:outerShdw blurRad="330200" dist="190500" dir="5400000" sx="90000" sy="90000" algn="t" rotWithShape="0">
              <a:schemeClr val="accent1">
                <a:lumMod val="75000"/>
                <a:alpha val="25000"/>
              </a:schemeClr>
            </a:outerShdw>
          </a:effectLst>
        </p:spPr>
        <p:txBody>
          <a:bodyPr vert="horz" wrap="square" lIns="45720" tIns="22860" rIns="45720" bIns="22860" rtlCol="0" anchor="ctr"/>
          <a:lstStyle/>
          <a:p>
            <a:pPr algn="ctr">
              <a:lnSpc>
                <a:spcPct val="110000"/>
              </a:lnSpc>
            </a:pPr>
            <a:endParaRPr kumimoji="1" lang="zh-CN" altLang="en-US"/>
          </a:p>
        </p:txBody>
      </p:sp>
      <p:sp>
        <p:nvSpPr>
          <p:cNvPr id="10" name="标题 1"/>
          <p:cNvSpPr txBox="1"/>
          <p:nvPr/>
        </p:nvSpPr>
        <p:spPr>
          <a:xfrm>
            <a:off x="819120" y="1859542"/>
            <a:ext cx="2674044" cy="1196885"/>
          </a:xfrm>
          <a:prstGeom prst="rect">
            <a:avLst/>
          </a:prstGeom>
          <a:noFill/>
          <a:ln>
            <a:noFill/>
          </a:ln>
        </p:spPr>
        <p:txBody>
          <a:bodyPr vert="horz" wrap="square" lIns="0" tIns="0" rIns="0" bIns="0" rtlCol="0" anchor="ctr"/>
          <a:lstStyle/>
          <a:p>
            <a:pPr algn="ctr">
              <a:lnSpc>
                <a:spcPct val="130000"/>
              </a:lnSpc>
            </a:pPr>
            <a:r>
              <a:rPr kumimoji="1" lang="en-US" altLang="zh-CN" sz="2000">
                <a:ln w="12700">
                  <a:noFill/>
                </a:ln>
                <a:solidFill>
                  <a:srgbClr val="FFFFFF">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个人独资企业的</a:t>
            </a:r>
            <a:endParaRPr kumimoji="1" lang="en-US" altLang="zh-CN" sz="2000">
              <a:ln w="12700">
                <a:noFill/>
              </a:ln>
              <a:solidFill>
                <a:srgbClr val="FFFFFF">
                  <a:alpha val="100000"/>
                </a:srgbClr>
              </a:solidFill>
              <a:latin typeface="Source Han Sans CN Bold Bold" panose="020B0800000000000000" charset="-122"/>
              <a:ea typeface="Source Han Sans CN Bold Bold" panose="020B0800000000000000" charset="-122"/>
              <a:cs typeface="Source Han Sans CN Bold Bold" panose="020B0800000000000000" charset="-122"/>
            </a:endParaRPr>
          </a:p>
          <a:p>
            <a:pPr algn="ctr">
              <a:lnSpc>
                <a:spcPct val="130000"/>
              </a:lnSpc>
            </a:pPr>
            <a:r>
              <a:rPr kumimoji="1" lang="en-US" altLang="zh-CN" sz="2000">
                <a:ln w="12700">
                  <a:noFill/>
                </a:ln>
                <a:solidFill>
                  <a:srgbClr val="FFFFFF">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概念</a:t>
            </a:r>
            <a:endParaRPr kumimoji="1" lang="en-US" altLang="zh-CN" sz="2000">
              <a:ln w="12700">
                <a:noFill/>
              </a:ln>
              <a:solidFill>
                <a:srgbClr val="FFFFFF">
                  <a:alpha val="100000"/>
                </a:srgbClr>
              </a:solidFill>
              <a:latin typeface="Source Han Sans CN Bold Bold" panose="020B0800000000000000" charset="-122"/>
              <a:ea typeface="Source Han Sans CN Bold Bold" panose="020B0800000000000000" charset="-122"/>
              <a:cs typeface="Source Han Sans CN Bold Bold" panose="020B0800000000000000" charset="-122"/>
            </a:endParaRPr>
          </a:p>
        </p:txBody>
      </p:sp>
      <p:sp>
        <p:nvSpPr>
          <p:cNvPr id="11" name="标题 1"/>
          <p:cNvSpPr txBox="1"/>
          <p:nvPr/>
        </p:nvSpPr>
        <p:spPr>
          <a:xfrm>
            <a:off x="3864680" y="2223323"/>
            <a:ext cx="7384274" cy="901321"/>
          </a:xfrm>
          <a:prstGeom prst="rect">
            <a:avLst/>
          </a:prstGeom>
          <a:noFill/>
          <a:ln>
            <a:noFill/>
          </a:ln>
        </p:spPr>
        <p:txBody>
          <a:bodyPr vert="horz" wrap="square" lIns="0" tIns="0" rIns="0" bIns="0" rtlCol="0" anchor="t"/>
          <a:lstStyle/>
          <a:p>
            <a:pPr algn="l">
              <a:lnSpc>
                <a:spcPct val="150000"/>
              </a:lnSpc>
            </a:pPr>
            <a:r>
              <a:rPr kumimoji="1" lang="en-US" altLang="zh-CN" sz="1600">
                <a:ln w="12700">
                  <a:noFill/>
                </a:ln>
                <a:solidFill>
                  <a:srgbClr val="000000">
                    <a:alpha val="100000"/>
                  </a:srgbClr>
                </a:solidFill>
                <a:latin typeface="Source Han Sans CN Normal" panose="020B0400000000000000" charset="-122"/>
                <a:ea typeface="Source Han Sans CN Normal" panose="020B0400000000000000" charset="-122"/>
                <a:cs typeface="Source Han Sans CN Normal" panose="020B0400000000000000" charset="-122"/>
              </a:rPr>
              <a:t>个人独资企业，是指在中国境内设立，由一个自然人投资，财产为投资人个人所有，投资人以其个人财产对企业债务承担无限责任的经营实体。这种企业形式在我国经济中占有重要地位，尤其在中小企业中较为常见。</a:t>
            </a:r>
            <a:endParaRPr kumimoji="1" lang="zh-CN" altLang="en-US" sz="1600"/>
          </a:p>
        </p:txBody>
      </p:sp>
      <p:sp>
        <p:nvSpPr>
          <p:cNvPr id="12" name="标题 1"/>
          <p:cNvSpPr txBox="1"/>
          <p:nvPr/>
        </p:nvSpPr>
        <p:spPr>
          <a:xfrm>
            <a:off x="3864680" y="4375513"/>
            <a:ext cx="7384274" cy="901321"/>
          </a:xfrm>
          <a:prstGeom prst="rect">
            <a:avLst/>
          </a:prstGeom>
          <a:noFill/>
          <a:ln>
            <a:noFill/>
          </a:ln>
        </p:spPr>
        <p:txBody>
          <a:bodyPr vert="horz" wrap="square" lIns="0" tIns="0" rIns="0" bIns="0" rtlCol="0" anchor="t"/>
          <a:lstStyle/>
          <a:p>
            <a:pPr algn="l">
              <a:lnSpc>
                <a:spcPct val="120000"/>
              </a:lnSpc>
            </a:pPr>
            <a:r>
              <a:rPr kumimoji="1" lang="en-US" altLang="zh-CN" sz="1600">
                <a:ln w="12700">
                  <a:noFill/>
                </a:ln>
                <a:solidFill>
                  <a:srgbClr val="000000">
                    <a:alpha val="100000"/>
                  </a:srgbClr>
                </a:solidFill>
                <a:latin typeface="Source Han Sans CN Normal" panose="020B0400000000000000" charset="-122"/>
                <a:ea typeface="Source Han Sans CN Normal" panose="020B0400000000000000" charset="-122"/>
                <a:cs typeface="Source Han Sans CN Normal" panose="020B0400000000000000" charset="-122"/>
              </a:rPr>
              <a:t>投资者为一个自然人</a:t>
            </a:r>
            <a:r>
              <a:rPr kumimoji="1" lang="zh-CN" altLang="en-US" sz="1600">
                <a:ln w="12700">
                  <a:noFill/>
                </a:ln>
                <a:solidFill>
                  <a:srgbClr val="000000">
                    <a:alpha val="100000"/>
                  </a:srgbClr>
                </a:solidFill>
                <a:latin typeface="Source Han Sans CN Normal" panose="020B0400000000000000" charset="-122"/>
                <a:ea typeface="Source Han Sans CN Normal" panose="020B0400000000000000" charset="-122"/>
                <a:cs typeface="Source Han Sans CN Normal" panose="020B0400000000000000" charset="-122"/>
              </a:rPr>
              <a:t>；</a:t>
            </a:r>
            <a:r>
              <a:rPr kumimoji="1" lang="en-US" altLang="zh-CN" sz="1600">
                <a:ln w="12700">
                  <a:noFill/>
                </a:ln>
                <a:solidFill>
                  <a:srgbClr val="000000">
                    <a:alpha val="100000"/>
                  </a:srgbClr>
                </a:solidFill>
                <a:latin typeface="Source Han Sans CN Normal" panose="020B0400000000000000" charset="-122"/>
                <a:ea typeface="Source Han Sans CN Normal" panose="020B0400000000000000" charset="-122"/>
                <a:cs typeface="Source Han Sans CN Normal" panose="020B0400000000000000" charset="-122"/>
              </a:rPr>
              <a:t>
个人独资企业的财产为投资人个人所有</a:t>
            </a:r>
            <a:r>
              <a:rPr kumimoji="1" lang="zh-CN" altLang="en-US" sz="1600">
                <a:ln w="12700">
                  <a:noFill/>
                </a:ln>
                <a:solidFill>
                  <a:srgbClr val="000000">
                    <a:alpha val="100000"/>
                  </a:srgbClr>
                </a:solidFill>
                <a:latin typeface="Source Han Sans CN Normal" panose="020B0400000000000000" charset="-122"/>
                <a:ea typeface="Source Han Sans CN Normal" panose="020B0400000000000000" charset="-122"/>
                <a:cs typeface="Source Han Sans CN Normal" panose="020B0400000000000000" charset="-122"/>
              </a:rPr>
              <a:t>；</a:t>
            </a:r>
            <a:endParaRPr kumimoji="1" lang="zh-CN" altLang="en-US" sz="1600">
              <a:ln w="12700">
                <a:noFill/>
              </a:ln>
              <a:solidFill>
                <a:srgbClr val="000000">
                  <a:alpha val="100000"/>
                </a:srgbClr>
              </a:solidFill>
              <a:latin typeface="Source Han Sans CN Normal" panose="020B0400000000000000" charset="-122"/>
              <a:ea typeface="Source Han Sans CN Normal" panose="020B0400000000000000" charset="-122"/>
              <a:cs typeface="Source Han Sans CN Normal" panose="020B0400000000000000" charset="-122"/>
            </a:endParaRPr>
          </a:p>
          <a:p>
            <a:pPr algn="l">
              <a:lnSpc>
                <a:spcPct val="120000"/>
              </a:lnSpc>
            </a:pPr>
            <a:r>
              <a:rPr kumimoji="1" lang="en-US" altLang="zh-CN" sz="1600">
                <a:ln w="12700">
                  <a:noFill/>
                </a:ln>
                <a:solidFill>
                  <a:srgbClr val="000000">
                    <a:alpha val="100000"/>
                  </a:srgbClr>
                </a:solidFill>
                <a:latin typeface="Source Han Sans CN Normal" panose="020B0400000000000000" charset="-122"/>
                <a:ea typeface="Source Han Sans CN Normal" panose="020B0400000000000000" charset="-122"/>
                <a:cs typeface="Source Han Sans CN Normal" panose="020B0400000000000000" charset="-122"/>
              </a:rPr>
              <a:t>个人独资企业的投资者对企业债务承担无限责任</a:t>
            </a:r>
            <a:r>
              <a:rPr kumimoji="1" lang="zh-CN" altLang="en-US" sz="1600">
                <a:ln w="12700">
                  <a:noFill/>
                </a:ln>
                <a:solidFill>
                  <a:srgbClr val="000000">
                    <a:alpha val="100000"/>
                  </a:srgbClr>
                </a:solidFill>
                <a:latin typeface="Source Han Sans CN Normal" panose="020B0400000000000000" charset="-122"/>
                <a:ea typeface="Source Han Sans CN Normal" panose="020B0400000000000000" charset="-122"/>
                <a:cs typeface="Source Han Sans CN Normal" panose="020B0400000000000000" charset="-122"/>
              </a:rPr>
              <a:t>；</a:t>
            </a:r>
            <a:r>
              <a:rPr kumimoji="1" lang="en-US" altLang="zh-CN" sz="1600">
                <a:ln w="12700">
                  <a:noFill/>
                </a:ln>
                <a:solidFill>
                  <a:srgbClr val="000000">
                    <a:alpha val="100000"/>
                  </a:srgbClr>
                </a:solidFill>
                <a:latin typeface="Source Han Sans CN Normal" panose="020B0400000000000000" charset="-122"/>
                <a:ea typeface="Source Han Sans CN Normal" panose="020B0400000000000000" charset="-122"/>
                <a:cs typeface="Source Han Sans CN Normal" panose="020B0400000000000000" charset="-122"/>
              </a:rPr>
              <a:t>
个人独资企业是非法人企业。</a:t>
            </a:r>
            <a:endParaRPr kumimoji="1" lang="zh-CN" altLang="en-US" sz="1600"/>
          </a:p>
        </p:txBody>
      </p:sp>
      <p:sp>
        <p:nvSpPr>
          <p:cNvPr id="13" name="标题 1"/>
          <p:cNvSpPr txBox="1"/>
          <p:nvPr/>
        </p:nvSpPr>
        <p:spPr>
          <a:xfrm>
            <a:off x="844132" y="843280"/>
            <a:ext cx="2628000" cy="45719"/>
          </a:xfrm>
          <a:prstGeom prst="rect">
            <a:avLst/>
          </a:prstGeom>
          <a:gradFill>
            <a:gsLst>
              <a:gs pos="10000">
                <a:schemeClr val="accent1"/>
              </a:gs>
              <a:gs pos="88000">
                <a:schemeClr val="accent1">
                  <a:alpha val="0"/>
                </a:schemeClr>
              </a:gs>
            </a:gsLst>
            <a:lin ang="0" scaled="0"/>
          </a:gra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14" name="标题 1"/>
          <p:cNvSpPr txBox="1"/>
          <p:nvPr/>
        </p:nvSpPr>
        <p:spPr>
          <a:xfrm rot="10800000">
            <a:off x="-272825" y="843280"/>
            <a:ext cx="1160150" cy="280670"/>
          </a:xfrm>
          <a:custGeom>
            <a:avLst/>
            <a:gdLst>
              <a:gd name="connsiteX0" fmla="*/ 1160150 w 1160150"/>
              <a:gd name="connsiteY0" fmla="*/ 280670 h 280670"/>
              <a:gd name="connsiteX1" fmla="*/ 453850 w 1160150"/>
              <a:gd name="connsiteY1" fmla="*/ 280670 h 280670"/>
              <a:gd name="connsiteX2" fmla="*/ 407796 w 1160150"/>
              <a:gd name="connsiteY2" fmla="*/ 280670 h 280670"/>
              <a:gd name="connsiteX3" fmla="*/ 404563 w 1160150"/>
              <a:gd name="connsiteY3" fmla="*/ 280670 h 280670"/>
              <a:gd name="connsiteX4" fmla="*/ 226925 w 1160150"/>
              <a:gd name="connsiteY4" fmla="*/ 60960 h 280670"/>
              <a:gd name="connsiteX5" fmla="*/ 49287 w 1160150"/>
              <a:gd name="connsiteY5" fmla="*/ 280670 h 280670"/>
              <a:gd name="connsiteX6" fmla="*/ 0 w 1160150"/>
              <a:gd name="connsiteY6" fmla="*/ 280670 h 280670"/>
              <a:gd name="connsiteX7" fmla="*/ 226925 w 1160150"/>
              <a:gd name="connsiteY7" fmla="*/ 0 h 280670"/>
              <a:gd name="connsiteX8" fmla="*/ 416886 w 1160150"/>
              <a:gd name="connsiteY8" fmla="*/ 234951 h 280670"/>
              <a:gd name="connsiteX9" fmla="*/ 1160150 w 1160150"/>
              <a:gd name="connsiteY9" fmla="*/ 234951 h 280670"/>
            </a:gdLst>
            <a:ahLst/>
            <a:cxnLst/>
            <a:rect l="l" t="t" r="r" b="b"/>
            <a:pathLst>
              <a:path w="1160150" h="280670">
                <a:moveTo>
                  <a:pt x="1160150" y="280670"/>
                </a:moveTo>
                <a:lnTo>
                  <a:pt x="453850" y="280670"/>
                </a:lnTo>
                <a:lnTo>
                  <a:pt x="407796" y="280670"/>
                </a:lnTo>
                <a:lnTo>
                  <a:pt x="404563" y="280670"/>
                </a:lnTo>
                <a:lnTo>
                  <a:pt x="226925" y="60960"/>
                </a:lnTo>
                <a:lnTo>
                  <a:pt x="49287" y="280670"/>
                </a:lnTo>
                <a:lnTo>
                  <a:pt x="0" y="280670"/>
                </a:lnTo>
                <a:lnTo>
                  <a:pt x="226925" y="0"/>
                </a:lnTo>
                <a:lnTo>
                  <a:pt x="416886" y="234951"/>
                </a:lnTo>
                <a:lnTo>
                  <a:pt x="1160150" y="234951"/>
                </a:lnTo>
                <a:close/>
              </a:path>
            </a:pathLst>
          </a:cu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15" name="标题 1"/>
          <p:cNvSpPr txBox="1"/>
          <p:nvPr/>
        </p:nvSpPr>
        <p:spPr>
          <a:xfrm>
            <a:off x="480393" y="236733"/>
            <a:ext cx="7780158" cy="432000"/>
          </a:xfrm>
          <a:prstGeom prst="rect">
            <a:avLst/>
          </a:prstGeom>
          <a:noFill/>
          <a:ln cap="sq">
            <a:noFill/>
          </a:ln>
        </p:spPr>
        <p:txBody>
          <a:bodyPr vert="horz" wrap="square" lIns="0" tIns="0" rIns="0" bIns="0" rtlCol="0" anchor="ctr"/>
          <a:lstStyle/>
          <a:p>
            <a:pPr algn="l">
              <a:lnSpc>
                <a:spcPct val="150000"/>
              </a:lnSpc>
            </a:pPr>
            <a:r>
              <a:rPr kumimoji="1" lang="zh-CN" altLang="en-US" sz="3200" dirty="0" smtClean="0">
                <a:ln w="12700">
                  <a:noFill/>
                </a:ln>
                <a:solidFill>
                  <a:srgbClr val="000000">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一、</a:t>
            </a:r>
            <a:r>
              <a:rPr kumimoji="1" lang="en-US" altLang="zh-CN" sz="3200" dirty="0" err="1" smtClean="0">
                <a:ln w="12700">
                  <a:noFill/>
                </a:ln>
                <a:solidFill>
                  <a:srgbClr val="000000">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个人独资企业的概念和特征</a:t>
            </a:r>
            <a:endParaRPr kumimoji="1" lang="zh-CN" altLang="en-US"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 1"/>
          <p:cNvSpPr txBox="1"/>
          <p:nvPr/>
        </p:nvSpPr>
        <p:spPr>
          <a:xfrm>
            <a:off x="0" y="0"/>
            <a:ext cx="12192000" cy="6858000"/>
          </a:xfrm>
          <a:prstGeom prst="rect">
            <a:avLst/>
          </a:prstGeom>
          <a:gradFill>
            <a:gsLst>
              <a:gs pos="0">
                <a:schemeClr val="accent1">
                  <a:lumMod val="20000"/>
                  <a:lumOff val="80000"/>
                  <a:alpha val="38000"/>
                </a:schemeClr>
              </a:gs>
              <a:gs pos="100000">
                <a:schemeClr val="bg1">
                  <a:alpha val="32000"/>
                </a:schemeClr>
              </a:gs>
            </a:gsLst>
            <a:lin ang="16200000" scaled="0"/>
          </a:gra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 name="标题 1"/>
          <p:cNvSpPr txBox="1"/>
          <p:nvPr/>
        </p:nvSpPr>
        <p:spPr>
          <a:xfrm>
            <a:off x="1987192" y="2029499"/>
            <a:ext cx="3891976" cy="3924108"/>
          </a:xfrm>
          <a:prstGeom prst="roundRect">
            <a:avLst>
              <a:gd name="adj" fmla="val 7118"/>
            </a:avLst>
          </a:prstGeom>
          <a:solidFill>
            <a:schemeClr val="bg1"/>
          </a:solidFill>
          <a:ln w="19050" cap="sq">
            <a:solidFill>
              <a:schemeClr val="accent1"/>
            </a:solidFill>
            <a:miter/>
          </a:ln>
          <a:effectLst>
            <a:outerShdw blurRad="190500" dist="38100" dir="8100000" algn="tr" rotWithShape="0">
              <a:schemeClr val="accent1">
                <a:alpha val="20000"/>
              </a:schemeClr>
            </a:outerShdw>
          </a:effectLst>
        </p:spPr>
        <p:txBody>
          <a:bodyPr vert="horz" wrap="square" lIns="0" tIns="0" rIns="0" bIns="0" rtlCol="0" anchor="ctr"/>
          <a:lstStyle/>
          <a:p>
            <a:pPr algn="ctr">
              <a:lnSpc>
                <a:spcPct val="110000"/>
              </a:lnSpc>
            </a:pPr>
            <a:endParaRPr kumimoji="1" lang="zh-CN" altLang="en-US"/>
          </a:p>
        </p:txBody>
      </p:sp>
      <p:sp>
        <p:nvSpPr>
          <p:cNvPr id="4" name="标题 1"/>
          <p:cNvSpPr txBox="1"/>
          <p:nvPr/>
        </p:nvSpPr>
        <p:spPr>
          <a:xfrm>
            <a:off x="1985298" y="4004310"/>
            <a:ext cx="3893433" cy="1538605"/>
          </a:xfrm>
          <a:prstGeom prst="rect">
            <a:avLst/>
          </a:prstGeom>
          <a:noFill/>
          <a:ln>
            <a:noFill/>
          </a:ln>
        </p:spPr>
        <p:txBody>
          <a:bodyPr vert="horz" wrap="square" lIns="0" tIns="0" rIns="0" bIns="0" rtlCol="0" anchor="t"/>
          <a:lstStyle/>
          <a:p>
            <a:pPr algn="ctr">
              <a:lnSpc>
                <a:spcPct val="160000"/>
              </a:lnSpc>
            </a:pPr>
            <a:r>
              <a:rPr kumimoji="1" lang="en-US" altLang="zh-CN" sz="1400" dirty="0" err="1">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投资人为具有中国国籍的自然人</a:t>
            </a:r>
            <a:r>
              <a:rPr kumimoji="1" lang="en-US" altLang="zh-CN" sz="1400" dirty="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
</a:t>
            </a:r>
            <a:r>
              <a:rPr kumimoji="1" lang="en-US" altLang="zh-CN" sz="1400" dirty="0" err="1">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有合法的企业名称</a:t>
            </a:r>
            <a:r>
              <a:rPr kumimoji="1" lang="en-US" altLang="zh-CN" sz="1400" dirty="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
</a:t>
            </a:r>
            <a:r>
              <a:rPr kumimoji="1" lang="en-US" altLang="zh-CN" sz="1400" dirty="0" err="1">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有投资人申报的出资</a:t>
            </a:r>
            <a:r>
              <a:rPr kumimoji="1" lang="en-US" altLang="zh-CN" sz="1400" dirty="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
</a:t>
            </a:r>
            <a:r>
              <a:rPr kumimoji="1" lang="en-US" altLang="zh-CN" sz="1400" dirty="0" err="1">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有固定的生产经营场所和必要的生产经营条件</a:t>
            </a:r>
            <a:r>
              <a:rPr kumimoji="1" lang="en-US" altLang="zh-CN" sz="1400" dirty="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
</a:t>
            </a:r>
            <a:r>
              <a:rPr kumimoji="1" lang="en-US" altLang="zh-CN" sz="1400" dirty="0" err="1">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有必要的从业人员</a:t>
            </a:r>
            <a:r>
              <a:rPr kumimoji="1" lang="en-US" altLang="zh-CN" sz="1400" dirty="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a:t>
            </a:r>
            <a:endParaRPr kumimoji="1" lang="en-US" altLang="zh-CN" sz="1400" dirty="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endParaRPr>
          </a:p>
        </p:txBody>
      </p:sp>
      <p:sp>
        <p:nvSpPr>
          <p:cNvPr id="5" name="标题 1"/>
          <p:cNvSpPr txBox="1"/>
          <p:nvPr/>
        </p:nvSpPr>
        <p:spPr>
          <a:xfrm>
            <a:off x="2519414" y="3444201"/>
            <a:ext cx="2828248" cy="568999"/>
          </a:xfrm>
          <a:prstGeom prst="rect">
            <a:avLst/>
          </a:prstGeom>
          <a:noFill/>
          <a:ln>
            <a:noFill/>
          </a:ln>
        </p:spPr>
        <p:txBody>
          <a:bodyPr vert="horz" wrap="square" lIns="0" tIns="0" rIns="0" bIns="0" rtlCol="0" anchor="ctr"/>
          <a:lstStyle/>
          <a:p>
            <a:pPr algn="ctr">
              <a:lnSpc>
                <a:spcPct val="130000"/>
              </a:lnSpc>
            </a:pPr>
            <a:r>
              <a:rPr kumimoji="1" lang="en-US" altLang="zh-CN" sz="2000">
                <a:ln w="12700">
                  <a:noFill/>
                </a:ln>
                <a:solidFill>
                  <a:srgbClr val="262626">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个人独资企业的设立条件</a:t>
            </a:r>
            <a:endParaRPr kumimoji="1" lang="en-US" altLang="zh-CN" sz="2000">
              <a:ln w="12700">
                <a:noFill/>
              </a:ln>
              <a:solidFill>
                <a:srgbClr val="262626">
                  <a:alpha val="100000"/>
                </a:srgbClr>
              </a:solidFill>
              <a:latin typeface="Source Han Sans CN Bold Bold" panose="020B0800000000000000" charset="-122"/>
              <a:ea typeface="Source Han Sans CN Bold Bold" panose="020B0800000000000000" charset="-122"/>
              <a:cs typeface="Source Han Sans CN Bold Bold" panose="020B0800000000000000" charset="-122"/>
            </a:endParaRPr>
          </a:p>
        </p:txBody>
      </p:sp>
      <p:sp>
        <p:nvSpPr>
          <p:cNvPr id="6" name="标题 1"/>
          <p:cNvSpPr txBox="1"/>
          <p:nvPr/>
        </p:nvSpPr>
        <p:spPr>
          <a:xfrm>
            <a:off x="3448990" y="2373844"/>
            <a:ext cx="969096" cy="969096"/>
          </a:xfrm>
          <a:prstGeom prst="ellipse">
            <a:avLst/>
          </a:prstGeom>
          <a:solidFill>
            <a:schemeClr val="accent1">
              <a:alpha val="10000"/>
            </a:schemeClr>
          </a:solidFill>
          <a:ln cap="sq">
            <a:noFill/>
            <a:prstDash val="solid"/>
            <a:miter/>
          </a:ln>
          <a:effectLst/>
        </p:spPr>
        <p:txBody>
          <a:bodyPr vert="horz" wrap="square" lIns="0" tIns="0" rIns="0" bIns="0" rtlCol="0" anchor="ctr"/>
          <a:lstStyle/>
          <a:p>
            <a:pPr algn="ctr">
              <a:lnSpc>
                <a:spcPct val="100000"/>
              </a:lnSpc>
            </a:pPr>
            <a:endParaRPr kumimoji="1" lang="zh-CN" altLang="en-US"/>
          </a:p>
        </p:txBody>
      </p:sp>
      <p:sp>
        <p:nvSpPr>
          <p:cNvPr id="7" name="标题 1"/>
          <p:cNvSpPr txBox="1"/>
          <p:nvPr/>
        </p:nvSpPr>
        <p:spPr>
          <a:xfrm>
            <a:off x="3538603" y="2463459"/>
            <a:ext cx="789870" cy="789868"/>
          </a:xfrm>
          <a:prstGeom prst="ellipse">
            <a:avLst/>
          </a:prstGeom>
          <a:gradFill>
            <a:gsLst>
              <a:gs pos="1000">
                <a:schemeClr val="accent1"/>
              </a:gs>
              <a:gs pos="100000">
                <a:schemeClr val="accent1">
                  <a:lumMod val="80000"/>
                  <a:lumOff val="20000"/>
                </a:schemeClr>
              </a:gs>
            </a:gsLst>
            <a:lin ang="2700000" scaled="0"/>
          </a:gradFill>
          <a:ln cap="sq">
            <a:noFill/>
            <a:prstDash val="solid"/>
            <a:miter/>
          </a:ln>
          <a:effectLst>
            <a:outerShdw blurRad="254000" dist="127000" dir="5400000" sx="90000" sy="90000" algn="t" rotWithShape="0">
              <a:schemeClr val="accent1">
                <a:lumMod val="75000"/>
                <a:alpha val="25000"/>
              </a:schemeClr>
            </a:outerShdw>
          </a:effectLst>
        </p:spPr>
        <p:txBody>
          <a:bodyPr vert="horz" wrap="square" lIns="0" tIns="0" rIns="0" bIns="0" rtlCol="0" anchor="ctr"/>
          <a:lstStyle/>
          <a:p>
            <a:pPr algn="ctr">
              <a:lnSpc>
                <a:spcPct val="110000"/>
              </a:lnSpc>
            </a:pPr>
            <a:endParaRPr kumimoji="1" lang="zh-CN" altLang="en-US"/>
          </a:p>
        </p:txBody>
      </p:sp>
      <p:sp>
        <p:nvSpPr>
          <p:cNvPr id="8" name="标题 1"/>
          <p:cNvSpPr txBox="1"/>
          <p:nvPr/>
        </p:nvSpPr>
        <p:spPr>
          <a:xfrm>
            <a:off x="3748697" y="2684176"/>
            <a:ext cx="369682" cy="348433"/>
          </a:xfrm>
          <a:custGeom>
            <a:avLst/>
            <a:gdLst>
              <a:gd name="connsiteX0" fmla="*/ 565749 w 763907"/>
              <a:gd name="connsiteY0" fmla="*/ 529546 h 720000"/>
              <a:gd name="connsiteX1" fmla="*/ 585849 w 763907"/>
              <a:gd name="connsiteY1" fmla="*/ 537865 h 720000"/>
              <a:gd name="connsiteX2" fmla="*/ 698960 w 763907"/>
              <a:gd name="connsiteY2" fmla="*/ 650977 h 720000"/>
              <a:gd name="connsiteX3" fmla="*/ 698960 w 763907"/>
              <a:gd name="connsiteY3" fmla="*/ 691178 h 720000"/>
              <a:gd name="connsiteX4" fmla="*/ 678860 w 763907"/>
              <a:gd name="connsiteY4" fmla="*/ 699521 h 720000"/>
              <a:gd name="connsiteX5" fmla="*/ 658760 w 763907"/>
              <a:gd name="connsiteY5" fmla="*/ 691178 h 720000"/>
              <a:gd name="connsiteX6" fmla="*/ 545648 w 763907"/>
              <a:gd name="connsiteY6" fmla="*/ 578066 h 720000"/>
              <a:gd name="connsiteX7" fmla="*/ 545648 w 763907"/>
              <a:gd name="connsiteY7" fmla="*/ 537865 h 720000"/>
              <a:gd name="connsiteX8" fmla="*/ 565749 w 763907"/>
              <a:gd name="connsiteY8" fmla="*/ 529546 h 720000"/>
              <a:gd name="connsiteX9" fmla="*/ 565749 w 763907"/>
              <a:gd name="connsiteY9" fmla="*/ 359807 h 720000"/>
              <a:gd name="connsiteX10" fmla="*/ 735464 w 763907"/>
              <a:gd name="connsiteY10" fmla="*/ 359807 h 720000"/>
              <a:gd name="connsiteX11" fmla="*/ 763907 w 763907"/>
              <a:gd name="connsiteY11" fmla="*/ 388251 h 720000"/>
              <a:gd name="connsiteX12" fmla="*/ 735464 w 763907"/>
              <a:gd name="connsiteY12" fmla="*/ 416695 h 720000"/>
              <a:gd name="connsiteX13" fmla="*/ 565749 w 763907"/>
              <a:gd name="connsiteY13" fmla="*/ 416695 h 720000"/>
              <a:gd name="connsiteX14" fmla="*/ 537305 w 763907"/>
              <a:gd name="connsiteY14" fmla="*/ 388251 h 720000"/>
              <a:gd name="connsiteX15" fmla="*/ 565749 w 763907"/>
              <a:gd name="connsiteY15" fmla="*/ 359807 h 720000"/>
              <a:gd name="connsiteX16" fmla="*/ 678860 w 763907"/>
              <a:gd name="connsiteY16" fmla="*/ 77005 h 720000"/>
              <a:gd name="connsiteX17" fmla="*/ 698960 w 763907"/>
              <a:gd name="connsiteY17" fmla="*/ 85325 h 720000"/>
              <a:gd name="connsiteX18" fmla="*/ 698960 w 763907"/>
              <a:gd name="connsiteY18" fmla="*/ 125525 h 720000"/>
              <a:gd name="connsiteX19" fmla="*/ 585849 w 763907"/>
              <a:gd name="connsiteY19" fmla="*/ 238636 h 720000"/>
              <a:gd name="connsiteX20" fmla="*/ 565749 w 763907"/>
              <a:gd name="connsiteY20" fmla="*/ 246980 h 720000"/>
              <a:gd name="connsiteX21" fmla="*/ 545648 w 763907"/>
              <a:gd name="connsiteY21" fmla="*/ 238636 h 720000"/>
              <a:gd name="connsiteX22" fmla="*/ 545648 w 763907"/>
              <a:gd name="connsiteY22" fmla="*/ 198436 h 720000"/>
              <a:gd name="connsiteX23" fmla="*/ 658760 w 763907"/>
              <a:gd name="connsiteY23" fmla="*/ 85325 h 720000"/>
              <a:gd name="connsiteX24" fmla="*/ 678860 w 763907"/>
              <a:gd name="connsiteY24" fmla="*/ 77005 h 720000"/>
              <a:gd name="connsiteX25" fmla="*/ 362802 w 763907"/>
              <a:gd name="connsiteY25" fmla="*/ 5 h 720000"/>
              <a:gd name="connsiteX26" fmla="*/ 422012 w 763907"/>
              <a:gd name="connsiteY26" fmla="*/ 16490 h 720000"/>
              <a:gd name="connsiteX27" fmla="*/ 481080 w 763907"/>
              <a:gd name="connsiteY27" fmla="*/ 119457 h 720000"/>
              <a:gd name="connsiteX28" fmla="*/ 481080 w 763907"/>
              <a:gd name="connsiteY28" fmla="*/ 600631 h 720000"/>
              <a:gd name="connsiteX29" fmla="*/ 422012 w 763907"/>
              <a:gd name="connsiteY29" fmla="*/ 703598 h 720000"/>
              <a:gd name="connsiteX30" fmla="*/ 361806 w 763907"/>
              <a:gd name="connsiteY30" fmla="*/ 720000 h 720000"/>
              <a:gd name="connsiteX31" fmla="*/ 303306 w 763907"/>
              <a:gd name="connsiteY31" fmla="*/ 704546 h 720000"/>
              <a:gd name="connsiteX32" fmla="*/ 60870 w 763907"/>
              <a:gd name="connsiteY32" fmla="*/ 568300 h 720000"/>
              <a:gd name="connsiteX33" fmla="*/ 0 w 763907"/>
              <a:gd name="connsiteY33" fmla="*/ 464291 h 720000"/>
              <a:gd name="connsiteX34" fmla="*/ 0 w 763907"/>
              <a:gd name="connsiteY34" fmla="*/ 255702 h 720000"/>
              <a:gd name="connsiteX35" fmla="*/ 60870 w 763907"/>
              <a:gd name="connsiteY35" fmla="*/ 151693 h 720000"/>
              <a:gd name="connsiteX36" fmla="*/ 303306 w 763907"/>
              <a:gd name="connsiteY36" fmla="*/ 15447 h 720000"/>
              <a:gd name="connsiteX37" fmla="*/ 362802 w 763907"/>
              <a:gd name="connsiteY37" fmla="*/ 5 h 720000"/>
            </a:gdLst>
            <a:ahLst/>
            <a:cxnLst/>
            <a:rect l="l" t="t" r="r" b="b"/>
            <a:pathLst>
              <a:path w="763907" h="720000">
                <a:moveTo>
                  <a:pt x="565749" y="529546"/>
                </a:moveTo>
                <a:cubicBezTo>
                  <a:pt x="573025" y="529546"/>
                  <a:pt x="580302" y="532319"/>
                  <a:pt x="585849" y="537865"/>
                </a:cubicBezTo>
                <a:lnTo>
                  <a:pt x="698960" y="650977"/>
                </a:lnTo>
                <a:cubicBezTo>
                  <a:pt x="710054" y="662070"/>
                  <a:pt x="710054" y="680084"/>
                  <a:pt x="698960" y="691178"/>
                </a:cubicBezTo>
                <a:cubicBezTo>
                  <a:pt x="693461" y="696677"/>
                  <a:pt x="686161" y="699521"/>
                  <a:pt x="678860" y="699521"/>
                </a:cubicBezTo>
                <a:cubicBezTo>
                  <a:pt x="671560" y="699521"/>
                  <a:pt x="664259" y="696771"/>
                  <a:pt x="658760" y="691178"/>
                </a:cubicBezTo>
                <a:lnTo>
                  <a:pt x="545648" y="578066"/>
                </a:lnTo>
                <a:cubicBezTo>
                  <a:pt x="534555" y="566973"/>
                  <a:pt x="534555" y="548959"/>
                  <a:pt x="545648" y="537865"/>
                </a:cubicBezTo>
                <a:cubicBezTo>
                  <a:pt x="551195" y="532319"/>
                  <a:pt x="558471" y="529546"/>
                  <a:pt x="565749" y="529546"/>
                </a:cubicBezTo>
                <a:close/>
                <a:moveTo>
                  <a:pt x="565749" y="359807"/>
                </a:moveTo>
                <a:lnTo>
                  <a:pt x="735464" y="359807"/>
                </a:lnTo>
                <a:cubicBezTo>
                  <a:pt x="751202" y="359807"/>
                  <a:pt x="763907" y="372512"/>
                  <a:pt x="763907" y="388251"/>
                </a:cubicBezTo>
                <a:cubicBezTo>
                  <a:pt x="763907" y="403990"/>
                  <a:pt x="751107" y="416695"/>
                  <a:pt x="735464" y="416695"/>
                </a:cubicBezTo>
                <a:lnTo>
                  <a:pt x="565749" y="416695"/>
                </a:lnTo>
                <a:cubicBezTo>
                  <a:pt x="550010" y="416695"/>
                  <a:pt x="537305" y="403990"/>
                  <a:pt x="537305" y="388251"/>
                </a:cubicBezTo>
                <a:cubicBezTo>
                  <a:pt x="537305" y="372512"/>
                  <a:pt x="550010" y="359807"/>
                  <a:pt x="565749" y="359807"/>
                </a:cubicBezTo>
                <a:close/>
                <a:moveTo>
                  <a:pt x="678860" y="77005"/>
                </a:moveTo>
                <a:cubicBezTo>
                  <a:pt x="686137" y="77005"/>
                  <a:pt x="693414" y="79778"/>
                  <a:pt x="698960" y="85325"/>
                </a:cubicBezTo>
                <a:cubicBezTo>
                  <a:pt x="710054" y="96418"/>
                  <a:pt x="710054" y="114432"/>
                  <a:pt x="698960" y="125525"/>
                </a:cubicBezTo>
                <a:lnTo>
                  <a:pt x="585849" y="238636"/>
                </a:lnTo>
                <a:cubicBezTo>
                  <a:pt x="580350" y="244231"/>
                  <a:pt x="573049" y="246980"/>
                  <a:pt x="565749" y="246980"/>
                </a:cubicBezTo>
                <a:cubicBezTo>
                  <a:pt x="558448" y="246980"/>
                  <a:pt x="551147" y="244231"/>
                  <a:pt x="545648" y="238636"/>
                </a:cubicBezTo>
                <a:cubicBezTo>
                  <a:pt x="534555" y="227543"/>
                  <a:pt x="534555" y="209529"/>
                  <a:pt x="545648" y="198436"/>
                </a:cubicBezTo>
                <a:lnTo>
                  <a:pt x="658760" y="85325"/>
                </a:lnTo>
                <a:cubicBezTo>
                  <a:pt x="664306" y="79778"/>
                  <a:pt x="671583" y="77005"/>
                  <a:pt x="678860" y="77005"/>
                </a:cubicBezTo>
                <a:close/>
                <a:moveTo>
                  <a:pt x="362802" y="5"/>
                </a:moveTo>
                <a:cubicBezTo>
                  <a:pt x="383186" y="183"/>
                  <a:pt x="403524" y="5682"/>
                  <a:pt x="422012" y="16490"/>
                </a:cubicBezTo>
                <a:cubicBezTo>
                  <a:pt x="458989" y="38108"/>
                  <a:pt x="481080" y="76601"/>
                  <a:pt x="481080" y="119457"/>
                </a:cubicBezTo>
                <a:lnTo>
                  <a:pt x="481080" y="600631"/>
                </a:lnTo>
                <a:cubicBezTo>
                  <a:pt x="481080" y="643486"/>
                  <a:pt x="458989" y="681980"/>
                  <a:pt x="422012" y="703598"/>
                </a:cubicBezTo>
                <a:cubicBezTo>
                  <a:pt x="403240" y="714501"/>
                  <a:pt x="382475" y="720000"/>
                  <a:pt x="361806" y="720000"/>
                </a:cubicBezTo>
                <a:cubicBezTo>
                  <a:pt x="341706" y="720000"/>
                  <a:pt x="321700" y="714881"/>
                  <a:pt x="303306" y="704546"/>
                </a:cubicBezTo>
                <a:lnTo>
                  <a:pt x="60870" y="568300"/>
                </a:lnTo>
                <a:cubicBezTo>
                  <a:pt x="23324" y="547157"/>
                  <a:pt x="0" y="507336"/>
                  <a:pt x="0" y="464291"/>
                </a:cubicBezTo>
                <a:lnTo>
                  <a:pt x="0" y="255702"/>
                </a:lnTo>
                <a:cubicBezTo>
                  <a:pt x="0" y="212657"/>
                  <a:pt x="23324" y="172742"/>
                  <a:pt x="60870" y="151693"/>
                </a:cubicBezTo>
                <a:lnTo>
                  <a:pt x="303306" y="15447"/>
                </a:lnTo>
                <a:cubicBezTo>
                  <a:pt x="321984" y="4970"/>
                  <a:pt x="342417" y="-173"/>
                  <a:pt x="362802" y="5"/>
                </a:cubicBezTo>
                <a:close/>
              </a:path>
            </a:pathLst>
          </a:custGeom>
          <a:solidFill>
            <a:schemeClr val="bg1"/>
          </a:solidFill>
          <a:ln w="9525" cap="flat">
            <a:noFill/>
            <a:miter/>
          </a:ln>
        </p:spPr>
        <p:txBody>
          <a:bodyPr vert="horz" wrap="square" lIns="91440" tIns="45720" rIns="91440" bIns="45720" rtlCol="0" anchor="ctr"/>
          <a:lstStyle/>
          <a:p>
            <a:pPr algn="l">
              <a:lnSpc>
                <a:spcPct val="100000"/>
              </a:lnSpc>
            </a:pPr>
            <a:endParaRPr kumimoji="1" lang="zh-CN" altLang="en-US"/>
          </a:p>
        </p:txBody>
      </p:sp>
      <p:sp>
        <p:nvSpPr>
          <p:cNvPr id="9" name="标题 1"/>
          <p:cNvSpPr txBox="1"/>
          <p:nvPr/>
        </p:nvSpPr>
        <p:spPr>
          <a:xfrm>
            <a:off x="5878731" y="2708616"/>
            <a:ext cx="202696" cy="276777"/>
          </a:xfrm>
          <a:custGeom>
            <a:avLst/>
            <a:gdLst>
              <a:gd name="T0" fmla="*/ 82 w 82"/>
              <a:gd name="T1" fmla="*/ 56 h 112"/>
              <a:gd name="T2" fmla="*/ 0 w 82"/>
              <a:gd name="T3" fmla="*/ 112 h 112"/>
              <a:gd name="T4" fmla="*/ 0 w 82"/>
              <a:gd name="T5" fmla="*/ 0 h 112"/>
              <a:gd name="T6" fmla="*/ 82 w 82"/>
              <a:gd name="T7" fmla="*/ 56 h 112"/>
            </a:gdLst>
            <a:ahLst/>
            <a:cxnLst/>
            <a:rect l="0" t="0" r="r" b="b"/>
            <a:pathLst>
              <a:path w="82" h="112">
                <a:moveTo>
                  <a:pt x="82" y="56"/>
                </a:moveTo>
                <a:cubicBezTo>
                  <a:pt x="69" y="89"/>
                  <a:pt x="37" y="112"/>
                  <a:pt x="0" y="112"/>
                </a:cubicBezTo>
                <a:cubicBezTo>
                  <a:pt x="0" y="0"/>
                  <a:pt x="0" y="0"/>
                  <a:pt x="0" y="0"/>
                </a:cubicBezTo>
                <a:cubicBezTo>
                  <a:pt x="37" y="0"/>
                  <a:pt x="69" y="23"/>
                  <a:pt x="82" y="56"/>
                </a:cubicBezTo>
                <a:close/>
              </a:path>
            </a:pathLst>
          </a:custGeom>
          <a:solidFill>
            <a:schemeClr val="accent1">
              <a:lumMod val="75000"/>
            </a:schemeClr>
          </a:solidFill>
          <a:ln cap="sq">
            <a:noFill/>
          </a:ln>
        </p:spPr>
        <p:txBody>
          <a:bodyPr vert="horz" wrap="square" lIns="91440" tIns="45720" rIns="91440" bIns="45720" rtlCol="0" anchor="t"/>
          <a:lstStyle/>
          <a:p>
            <a:pPr algn="l">
              <a:lnSpc>
                <a:spcPct val="100000"/>
              </a:lnSpc>
            </a:pPr>
            <a:endParaRPr kumimoji="1" lang="zh-CN" altLang="en-US"/>
          </a:p>
        </p:txBody>
      </p:sp>
      <p:sp>
        <p:nvSpPr>
          <p:cNvPr id="10" name="标题 1"/>
          <p:cNvSpPr txBox="1"/>
          <p:nvPr/>
        </p:nvSpPr>
        <p:spPr>
          <a:xfrm>
            <a:off x="4897147" y="2130366"/>
            <a:ext cx="1201771" cy="786090"/>
          </a:xfrm>
          <a:custGeom>
            <a:avLst/>
            <a:gdLst>
              <a:gd name="T0" fmla="*/ 487 w 487"/>
              <a:gd name="T1" fmla="*/ 89 h 318"/>
              <a:gd name="T2" fmla="*/ 487 w 487"/>
              <a:gd name="T3" fmla="*/ 257 h 318"/>
              <a:gd name="T4" fmla="*/ 480 w 487"/>
              <a:gd name="T5" fmla="*/ 290 h 318"/>
              <a:gd name="T6" fmla="*/ 462 w 487"/>
              <a:gd name="T7" fmla="*/ 318 h 318"/>
              <a:gd name="T8" fmla="*/ 462 w 487"/>
              <a:gd name="T9" fmla="*/ 262 h 318"/>
              <a:gd name="T10" fmla="*/ 398 w 487"/>
              <a:gd name="T11" fmla="*/ 234 h 318"/>
              <a:gd name="T12" fmla="*/ 118 w 487"/>
              <a:gd name="T13" fmla="*/ 234 h 318"/>
              <a:gd name="T14" fmla="*/ 117 w 487"/>
              <a:gd name="T15" fmla="*/ 234 h 318"/>
              <a:gd name="T16" fmla="*/ 0 w 487"/>
              <a:gd name="T17" fmla="*/ 117 h 318"/>
              <a:gd name="T18" fmla="*/ 117 w 487"/>
              <a:gd name="T19" fmla="*/ 0 h 318"/>
              <a:gd name="T20" fmla="*/ 117 w 487"/>
              <a:gd name="T21" fmla="*/ 0 h 318"/>
              <a:gd name="T22" fmla="*/ 398 w 487"/>
              <a:gd name="T23" fmla="*/ 0 h 318"/>
              <a:gd name="T24" fmla="*/ 487 w 487"/>
              <a:gd name="T25" fmla="*/ 89 h 318"/>
            </a:gdLst>
            <a:ahLst/>
            <a:cxnLst/>
            <a:rect l="0" t="0" r="r" b="b"/>
            <a:pathLst>
              <a:path w="487" h="318">
                <a:moveTo>
                  <a:pt x="487" y="89"/>
                </a:moveTo>
                <a:cubicBezTo>
                  <a:pt x="487" y="257"/>
                  <a:pt x="487" y="257"/>
                  <a:pt x="487" y="257"/>
                </a:cubicBezTo>
                <a:cubicBezTo>
                  <a:pt x="487" y="269"/>
                  <a:pt x="484" y="280"/>
                  <a:pt x="480" y="290"/>
                </a:cubicBezTo>
                <a:cubicBezTo>
                  <a:pt x="476" y="301"/>
                  <a:pt x="470" y="310"/>
                  <a:pt x="462" y="318"/>
                </a:cubicBezTo>
                <a:cubicBezTo>
                  <a:pt x="477" y="303"/>
                  <a:pt x="477" y="278"/>
                  <a:pt x="462" y="262"/>
                </a:cubicBezTo>
                <a:cubicBezTo>
                  <a:pt x="446" y="245"/>
                  <a:pt x="423" y="234"/>
                  <a:pt x="398" y="234"/>
                </a:cubicBezTo>
                <a:cubicBezTo>
                  <a:pt x="118" y="234"/>
                  <a:pt x="118" y="234"/>
                  <a:pt x="118" y="234"/>
                </a:cubicBezTo>
                <a:cubicBezTo>
                  <a:pt x="117" y="234"/>
                  <a:pt x="117" y="234"/>
                  <a:pt x="117" y="234"/>
                </a:cubicBezTo>
                <a:cubicBezTo>
                  <a:pt x="53" y="234"/>
                  <a:pt x="0" y="182"/>
                  <a:pt x="0" y="117"/>
                </a:cubicBezTo>
                <a:cubicBezTo>
                  <a:pt x="0" y="52"/>
                  <a:pt x="53" y="0"/>
                  <a:pt x="117" y="0"/>
                </a:cubicBezTo>
                <a:cubicBezTo>
                  <a:pt x="117" y="0"/>
                  <a:pt x="117" y="0"/>
                  <a:pt x="117" y="0"/>
                </a:cubicBezTo>
                <a:cubicBezTo>
                  <a:pt x="398" y="0"/>
                  <a:pt x="398" y="0"/>
                  <a:pt x="398" y="0"/>
                </a:cubicBezTo>
                <a:cubicBezTo>
                  <a:pt x="447" y="0"/>
                  <a:pt x="487" y="39"/>
                  <a:pt x="487" y="89"/>
                </a:cubicBezTo>
                <a:close/>
              </a:path>
            </a:pathLst>
          </a:custGeom>
          <a:solidFill>
            <a:schemeClr val="accent1"/>
          </a:solidFill>
          <a:ln cap="sq">
            <a:noFill/>
            <a:prstDash val="solid"/>
          </a:ln>
          <a:effectLst>
            <a:outerShdw blurRad="190500" dist="152400" dir="8520000" sx="94000" sy="94000" algn="ctr" rotWithShape="0">
              <a:schemeClr val="accent1">
                <a:alpha val="20000"/>
              </a:schemeClr>
            </a:outerShdw>
          </a:effectLst>
        </p:spPr>
        <p:txBody>
          <a:bodyPr vert="horz" wrap="square" lIns="91440" tIns="45720" rIns="91440" bIns="45720" rtlCol="0" anchor="t"/>
          <a:lstStyle/>
          <a:p>
            <a:pPr algn="l">
              <a:lnSpc>
                <a:spcPct val="100000"/>
              </a:lnSpc>
            </a:pPr>
            <a:endParaRPr kumimoji="1" lang="zh-CN" altLang="en-US"/>
          </a:p>
        </p:txBody>
      </p:sp>
      <p:sp>
        <p:nvSpPr>
          <p:cNvPr id="11" name="标题 1"/>
          <p:cNvSpPr txBox="1"/>
          <p:nvPr/>
        </p:nvSpPr>
        <p:spPr>
          <a:xfrm>
            <a:off x="6508392" y="2029499"/>
            <a:ext cx="3891976" cy="3924108"/>
          </a:xfrm>
          <a:prstGeom prst="roundRect">
            <a:avLst>
              <a:gd name="adj" fmla="val 7118"/>
            </a:avLst>
          </a:prstGeom>
          <a:solidFill>
            <a:schemeClr val="bg1"/>
          </a:solidFill>
          <a:ln w="19050" cap="sq">
            <a:solidFill>
              <a:schemeClr val="accent1"/>
            </a:solidFill>
            <a:miter/>
          </a:ln>
          <a:effectLst>
            <a:outerShdw blurRad="190500" dist="38100" dir="8100000" algn="tr" rotWithShape="0">
              <a:schemeClr val="accent1">
                <a:alpha val="20000"/>
              </a:schemeClr>
            </a:outerShdw>
          </a:effectLst>
        </p:spPr>
        <p:txBody>
          <a:bodyPr vert="horz" wrap="square" lIns="0" tIns="0" rIns="0" bIns="0" rtlCol="0" anchor="ctr"/>
          <a:lstStyle/>
          <a:p>
            <a:pPr algn="ctr">
              <a:lnSpc>
                <a:spcPct val="110000"/>
              </a:lnSpc>
            </a:pPr>
            <a:endParaRPr kumimoji="1" lang="zh-CN" altLang="en-US"/>
          </a:p>
        </p:txBody>
      </p:sp>
      <p:sp>
        <p:nvSpPr>
          <p:cNvPr id="12" name="标题 1"/>
          <p:cNvSpPr txBox="1"/>
          <p:nvPr/>
        </p:nvSpPr>
        <p:spPr>
          <a:xfrm>
            <a:off x="6803983" y="4006492"/>
            <a:ext cx="3301807" cy="1538785"/>
          </a:xfrm>
          <a:prstGeom prst="rect">
            <a:avLst/>
          </a:prstGeom>
          <a:noFill/>
          <a:ln>
            <a:noFill/>
          </a:ln>
        </p:spPr>
        <p:txBody>
          <a:bodyPr vert="horz" wrap="square" lIns="0" tIns="0" rIns="0" bIns="0" rtlCol="0" anchor="t"/>
          <a:lstStyle/>
          <a:p>
            <a:pPr algn="ctr">
              <a:lnSpc>
                <a:spcPct val="150000"/>
              </a:lnSpc>
            </a:pPr>
            <a:r>
              <a:rPr kumimoji="1" lang="en-US" altLang="zh-CN" sz="140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设立申请：由投资人或其委托代理人向工商行政管理机关提交设立申请书、投资人身份证明、生产经营场所使用证明等文件。
设立登记：登记机关在收到设立申请文件之日起15日内，对符合法律规定条件的，予以登记，发给营业执照。</a:t>
            </a:r>
            <a:endParaRPr kumimoji="1" lang="zh-CN" altLang="en-US" sz="1400"/>
          </a:p>
        </p:txBody>
      </p:sp>
      <p:sp>
        <p:nvSpPr>
          <p:cNvPr id="13" name="标题 1"/>
          <p:cNvSpPr txBox="1"/>
          <p:nvPr/>
        </p:nvSpPr>
        <p:spPr>
          <a:xfrm>
            <a:off x="7046606" y="3444836"/>
            <a:ext cx="2828248" cy="568999"/>
          </a:xfrm>
          <a:prstGeom prst="rect">
            <a:avLst/>
          </a:prstGeom>
          <a:noFill/>
          <a:ln>
            <a:noFill/>
          </a:ln>
        </p:spPr>
        <p:txBody>
          <a:bodyPr vert="horz" wrap="square" lIns="0" tIns="0" rIns="0" bIns="0" rtlCol="0" anchor="ctr"/>
          <a:lstStyle/>
          <a:p>
            <a:pPr algn="ctr">
              <a:lnSpc>
                <a:spcPct val="130000"/>
              </a:lnSpc>
            </a:pPr>
            <a:r>
              <a:rPr kumimoji="1" lang="en-US" altLang="zh-CN" sz="2000">
                <a:ln w="12700">
                  <a:noFill/>
                </a:ln>
                <a:solidFill>
                  <a:srgbClr val="262626">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个人独资企业的设立程序</a:t>
            </a:r>
            <a:endParaRPr kumimoji="1" lang="en-US" altLang="zh-CN" sz="2000">
              <a:ln w="12700">
                <a:noFill/>
              </a:ln>
              <a:solidFill>
                <a:srgbClr val="262626">
                  <a:alpha val="100000"/>
                </a:srgbClr>
              </a:solidFill>
              <a:latin typeface="Source Han Sans CN Bold Bold" panose="020B0800000000000000" charset="-122"/>
              <a:ea typeface="Source Han Sans CN Bold Bold" panose="020B0800000000000000" charset="-122"/>
              <a:cs typeface="Source Han Sans CN Bold Bold" panose="020B0800000000000000" charset="-122"/>
            </a:endParaRPr>
          </a:p>
        </p:txBody>
      </p:sp>
      <p:sp>
        <p:nvSpPr>
          <p:cNvPr id="14" name="标题 1"/>
          <p:cNvSpPr txBox="1"/>
          <p:nvPr/>
        </p:nvSpPr>
        <p:spPr>
          <a:xfrm>
            <a:off x="7976182" y="2399244"/>
            <a:ext cx="969096" cy="969096"/>
          </a:xfrm>
          <a:prstGeom prst="ellipse">
            <a:avLst/>
          </a:prstGeom>
          <a:solidFill>
            <a:schemeClr val="accent1">
              <a:alpha val="10000"/>
            </a:schemeClr>
          </a:solidFill>
          <a:ln cap="sq">
            <a:noFill/>
            <a:prstDash val="solid"/>
            <a:miter/>
          </a:ln>
          <a:effectLst/>
        </p:spPr>
        <p:txBody>
          <a:bodyPr vert="horz" wrap="square" lIns="0" tIns="0" rIns="0" bIns="0" rtlCol="0" anchor="ctr"/>
          <a:lstStyle/>
          <a:p>
            <a:pPr algn="ctr">
              <a:lnSpc>
                <a:spcPct val="110000"/>
              </a:lnSpc>
            </a:pPr>
            <a:endParaRPr kumimoji="1" lang="zh-CN" altLang="en-US"/>
          </a:p>
        </p:txBody>
      </p:sp>
      <p:sp>
        <p:nvSpPr>
          <p:cNvPr id="15" name="标题 1"/>
          <p:cNvSpPr txBox="1"/>
          <p:nvPr/>
        </p:nvSpPr>
        <p:spPr>
          <a:xfrm>
            <a:off x="8065795" y="2488859"/>
            <a:ext cx="789870" cy="789868"/>
          </a:xfrm>
          <a:prstGeom prst="ellipse">
            <a:avLst/>
          </a:prstGeom>
          <a:gradFill>
            <a:gsLst>
              <a:gs pos="1000">
                <a:schemeClr val="accent1"/>
              </a:gs>
              <a:gs pos="100000">
                <a:schemeClr val="accent1">
                  <a:lumMod val="80000"/>
                  <a:lumOff val="20000"/>
                </a:schemeClr>
              </a:gs>
            </a:gsLst>
            <a:lin ang="2700000" scaled="0"/>
          </a:gradFill>
          <a:ln cap="sq">
            <a:noFill/>
            <a:prstDash val="solid"/>
            <a:miter/>
          </a:ln>
          <a:effectLst>
            <a:outerShdw blurRad="254000" dist="127000" dir="5400000" sx="90000" sy="90000" algn="t" rotWithShape="0">
              <a:schemeClr val="accent1">
                <a:lumMod val="75000"/>
                <a:alpha val="25000"/>
              </a:schemeClr>
            </a:outerShdw>
          </a:effectLst>
        </p:spPr>
        <p:txBody>
          <a:bodyPr vert="horz" wrap="square" lIns="0" tIns="0" rIns="0" bIns="0" rtlCol="0" anchor="ctr"/>
          <a:lstStyle/>
          <a:p>
            <a:pPr algn="ctr">
              <a:lnSpc>
                <a:spcPct val="110000"/>
              </a:lnSpc>
            </a:pPr>
            <a:endParaRPr kumimoji="1" lang="zh-CN" altLang="en-US"/>
          </a:p>
        </p:txBody>
      </p:sp>
      <p:sp>
        <p:nvSpPr>
          <p:cNvPr id="16" name="标题 1"/>
          <p:cNvSpPr txBox="1"/>
          <p:nvPr/>
        </p:nvSpPr>
        <p:spPr>
          <a:xfrm>
            <a:off x="8278837" y="2707769"/>
            <a:ext cx="363786" cy="352049"/>
          </a:xfrm>
          <a:custGeom>
            <a:avLst/>
            <a:gdLst>
              <a:gd name="connsiteX0" fmla="*/ 311954 w 744004"/>
              <a:gd name="connsiteY0" fmla="*/ 337123 h 720001"/>
              <a:gd name="connsiteX1" fmla="*/ 168770 w 744004"/>
              <a:gd name="connsiteY1" fmla="*/ 337123 h 720001"/>
              <a:gd name="connsiteX2" fmla="*/ 49673 w 744004"/>
              <a:gd name="connsiteY2" fmla="*/ 287618 h 720001"/>
              <a:gd name="connsiteX3" fmla="*/ 167 w 744004"/>
              <a:gd name="connsiteY3" fmla="*/ 168520 h 720001"/>
              <a:gd name="connsiteX4" fmla="*/ 49590 w 744004"/>
              <a:gd name="connsiteY4" fmla="*/ 49507 h 720001"/>
              <a:gd name="connsiteX5" fmla="*/ 168687 w 744004"/>
              <a:gd name="connsiteY5" fmla="*/ 0 h 720001"/>
              <a:gd name="connsiteX6" fmla="*/ 287784 w 744004"/>
              <a:gd name="connsiteY6" fmla="*/ 49507 h 720001"/>
              <a:gd name="connsiteX7" fmla="*/ 337290 w 744004"/>
              <a:gd name="connsiteY7" fmla="*/ 168604 h 720001"/>
              <a:gd name="connsiteX8" fmla="*/ 337290 w 744004"/>
              <a:gd name="connsiteY8" fmla="*/ 311787 h 720001"/>
              <a:gd name="connsiteX9" fmla="*/ 311954 w 744004"/>
              <a:gd name="connsiteY9" fmla="*/ 337123 h 720001"/>
              <a:gd name="connsiteX10" fmla="*/ 575401 w 744004"/>
              <a:gd name="connsiteY10" fmla="*/ 337207 h 720001"/>
              <a:gd name="connsiteX11" fmla="*/ 432218 w 744004"/>
              <a:gd name="connsiteY11" fmla="*/ 337207 h 720001"/>
              <a:gd name="connsiteX12" fmla="*/ 406882 w 744004"/>
              <a:gd name="connsiteY12" fmla="*/ 311870 h 720001"/>
              <a:gd name="connsiteX13" fmla="*/ 406882 w 744004"/>
              <a:gd name="connsiteY13" fmla="*/ 168687 h 720001"/>
              <a:gd name="connsiteX14" fmla="*/ 456387 w 744004"/>
              <a:gd name="connsiteY14" fmla="*/ 49590 h 720001"/>
              <a:gd name="connsiteX15" fmla="*/ 575401 w 744004"/>
              <a:gd name="connsiteY15" fmla="*/ 0 h 720001"/>
              <a:gd name="connsiteX16" fmla="*/ 694498 w 744004"/>
              <a:gd name="connsiteY16" fmla="*/ 49507 h 720001"/>
              <a:gd name="connsiteX17" fmla="*/ 744004 w 744004"/>
              <a:gd name="connsiteY17" fmla="*/ 168604 h 720001"/>
              <a:gd name="connsiteX18" fmla="*/ 694498 w 744004"/>
              <a:gd name="connsiteY18" fmla="*/ 287701 h 720001"/>
              <a:gd name="connsiteX19" fmla="*/ 575401 w 744004"/>
              <a:gd name="connsiteY19" fmla="*/ 337207 h 720001"/>
              <a:gd name="connsiteX20" fmla="*/ 168604 w 744004"/>
              <a:gd name="connsiteY20" fmla="*/ 720001 h 720001"/>
              <a:gd name="connsiteX21" fmla="*/ 49507 w 744004"/>
              <a:gd name="connsiteY21" fmla="*/ 670495 h 720001"/>
              <a:gd name="connsiteX22" fmla="*/ 0 w 744004"/>
              <a:gd name="connsiteY22" fmla="*/ 551398 h 720001"/>
              <a:gd name="connsiteX23" fmla="*/ 49507 w 744004"/>
              <a:gd name="connsiteY23" fmla="*/ 432301 h 720001"/>
              <a:gd name="connsiteX24" fmla="*/ 168687 w 744004"/>
              <a:gd name="connsiteY24" fmla="*/ 382879 h 720001"/>
              <a:gd name="connsiteX25" fmla="*/ 311871 w 744004"/>
              <a:gd name="connsiteY25" fmla="*/ 382879 h 720001"/>
              <a:gd name="connsiteX26" fmla="*/ 337207 w 744004"/>
              <a:gd name="connsiteY26" fmla="*/ 408215 h 720001"/>
              <a:gd name="connsiteX27" fmla="*/ 337207 w 744004"/>
              <a:gd name="connsiteY27" fmla="*/ 551398 h 720001"/>
              <a:gd name="connsiteX28" fmla="*/ 287701 w 744004"/>
              <a:gd name="connsiteY28" fmla="*/ 670495 h 720001"/>
              <a:gd name="connsiteX29" fmla="*/ 168604 w 744004"/>
              <a:gd name="connsiteY29" fmla="*/ 720001 h 720001"/>
              <a:gd name="connsiteX30" fmla="*/ 575401 w 744004"/>
              <a:gd name="connsiteY30" fmla="*/ 720001 h 720001"/>
              <a:gd name="connsiteX31" fmla="*/ 456304 w 744004"/>
              <a:gd name="connsiteY31" fmla="*/ 670495 h 720001"/>
              <a:gd name="connsiteX32" fmla="*/ 406798 w 744004"/>
              <a:gd name="connsiteY32" fmla="*/ 551398 h 720001"/>
              <a:gd name="connsiteX33" fmla="*/ 406798 w 744004"/>
              <a:gd name="connsiteY33" fmla="*/ 408215 h 720001"/>
              <a:gd name="connsiteX34" fmla="*/ 432218 w 744004"/>
              <a:gd name="connsiteY34" fmla="*/ 382879 h 720001"/>
              <a:gd name="connsiteX35" fmla="*/ 575401 w 744004"/>
              <a:gd name="connsiteY35" fmla="*/ 382879 h 720001"/>
              <a:gd name="connsiteX36" fmla="*/ 694498 w 744004"/>
              <a:gd name="connsiteY36" fmla="*/ 432385 h 720001"/>
              <a:gd name="connsiteX37" fmla="*/ 744004 w 744004"/>
              <a:gd name="connsiteY37" fmla="*/ 551398 h 720001"/>
              <a:gd name="connsiteX38" fmla="*/ 694498 w 744004"/>
              <a:gd name="connsiteY38" fmla="*/ 670495 h 720001"/>
              <a:gd name="connsiteX39" fmla="*/ 575401 w 744004"/>
              <a:gd name="connsiteY39" fmla="*/ 720001 h 720001"/>
            </a:gdLst>
            <a:ahLst/>
            <a:cxnLst/>
            <a:rect l="l" t="t" r="r" b="b"/>
            <a:pathLst>
              <a:path w="744004" h="720001">
                <a:moveTo>
                  <a:pt x="311954" y="337123"/>
                </a:moveTo>
                <a:lnTo>
                  <a:pt x="168770" y="337123"/>
                </a:lnTo>
                <a:cubicBezTo>
                  <a:pt x="123932" y="337123"/>
                  <a:pt x="81594" y="319538"/>
                  <a:pt x="49673" y="287618"/>
                </a:cubicBezTo>
                <a:cubicBezTo>
                  <a:pt x="17753" y="255697"/>
                  <a:pt x="167" y="213442"/>
                  <a:pt x="167" y="168520"/>
                </a:cubicBezTo>
                <a:cubicBezTo>
                  <a:pt x="167" y="123598"/>
                  <a:pt x="17669" y="81427"/>
                  <a:pt x="49590" y="49507"/>
                </a:cubicBezTo>
                <a:cubicBezTo>
                  <a:pt x="81510" y="17586"/>
                  <a:pt x="123848" y="0"/>
                  <a:pt x="168687" y="0"/>
                </a:cubicBezTo>
                <a:cubicBezTo>
                  <a:pt x="213526" y="0"/>
                  <a:pt x="255864" y="17586"/>
                  <a:pt x="287784" y="49507"/>
                </a:cubicBezTo>
                <a:cubicBezTo>
                  <a:pt x="319705" y="81427"/>
                  <a:pt x="337290" y="123682"/>
                  <a:pt x="337290" y="168604"/>
                </a:cubicBezTo>
                <a:lnTo>
                  <a:pt x="337290" y="311787"/>
                </a:lnTo>
                <a:cubicBezTo>
                  <a:pt x="337290" y="325789"/>
                  <a:pt x="325956" y="337123"/>
                  <a:pt x="311954" y="337123"/>
                </a:cubicBezTo>
                <a:close/>
                <a:moveTo>
                  <a:pt x="575401" y="337207"/>
                </a:moveTo>
                <a:lnTo>
                  <a:pt x="432218" y="337207"/>
                </a:lnTo>
                <a:cubicBezTo>
                  <a:pt x="418216" y="337207"/>
                  <a:pt x="406882" y="325872"/>
                  <a:pt x="406882" y="311870"/>
                </a:cubicBezTo>
                <a:lnTo>
                  <a:pt x="406882" y="168687"/>
                </a:lnTo>
                <a:cubicBezTo>
                  <a:pt x="406882" y="123849"/>
                  <a:pt x="424467" y="81510"/>
                  <a:pt x="456387" y="49590"/>
                </a:cubicBezTo>
                <a:cubicBezTo>
                  <a:pt x="488308" y="17669"/>
                  <a:pt x="530563" y="0"/>
                  <a:pt x="575401" y="0"/>
                </a:cubicBezTo>
                <a:cubicBezTo>
                  <a:pt x="620240" y="0"/>
                  <a:pt x="662578" y="17586"/>
                  <a:pt x="694498" y="49507"/>
                </a:cubicBezTo>
                <a:cubicBezTo>
                  <a:pt x="726419" y="81427"/>
                  <a:pt x="744004" y="123765"/>
                  <a:pt x="744004" y="168604"/>
                </a:cubicBezTo>
                <a:cubicBezTo>
                  <a:pt x="744004" y="213442"/>
                  <a:pt x="726419" y="255780"/>
                  <a:pt x="694498" y="287701"/>
                </a:cubicBezTo>
                <a:cubicBezTo>
                  <a:pt x="662578" y="319621"/>
                  <a:pt x="620323" y="337207"/>
                  <a:pt x="575401" y="337207"/>
                </a:cubicBezTo>
                <a:close/>
                <a:moveTo>
                  <a:pt x="168604" y="720001"/>
                </a:moveTo>
                <a:cubicBezTo>
                  <a:pt x="123682" y="720001"/>
                  <a:pt x="81427" y="702416"/>
                  <a:pt x="49507" y="670495"/>
                </a:cubicBezTo>
                <a:cubicBezTo>
                  <a:pt x="17586" y="638575"/>
                  <a:pt x="0" y="596320"/>
                  <a:pt x="0" y="551398"/>
                </a:cubicBezTo>
                <a:cubicBezTo>
                  <a:pt x="0" y="506476"/>
                  <a:pt x="17586" y="464221"/>
                  <a:pt x="49507" y="432301"/>
                </a:cubicBezTo>
                <a:cubicBezTo>
                  <a:pt x="81510" y="400464"/>
                  <a:pt x="123848" y="382879"/>
                  <a:pt x="168687" y="382879"/>
                </a:cubicBezTo>
                <a:lnTo>
                  <a:pt x="311871" y="382879"/>
                </a:lnTo>
                <a:cubicBezTo>
                  <a:pt x="325872" y="382879"/>
                  <a:pt x="337207" y="394297"/>
                  <a:pt x="337207" y="408215"/>
                </a:cubicBezTo>
                <a:lnTo>
                  <a:pt x="337207" y="551398"/>
                </a:lnTo>
                <a:cubicBezTo>
                  <a:pt x="337207" y="596237"/>
                  <a:pt x="319621" y="638575"/>
                  <a:pt x="287701" y="670495"/>
                </a:cubicBezTo>
                <a:cubicBezTo>
                  <a:pt x="255781" y="702416"/>
                  <a:pt x="213526" y="720001"/>
                  <a:pt x="168604" y="720001"/>
                </a:cubicBezTo>
                <a:close/>
                <a:moveTo>
                  <a:pt x="575401" y="720001"/>
                </a:moveTo>
                <a:cubicBezTo>
                  <a:pt x="530563" y="720001"/>
                  <a:pt x="488224" y="702416"/>
                  <a:pt x="456304" y="670495"/>
                </a:cubicBezTo>
                <a:cubicBezTo>
                  <a:pt x="424383" y="638575"/>
                  <a:pt x="406798" y="596320"/>
                  <a:pt x="406798" y="551398"/>
                </a:cubicBezTo>
                <a:lnTo>
                  <a:pt x="406798" y="408215"/>
                </a:lnTo>
                <a:cubicBezTo>
                  <a:pt x="406882" y="394213"/>
                  <a:pt x="418216" y="382879"/>
                  <a:pt x="432218" y="382879"/>
                </a:cubicBezTo>
                <a:lnTo>
                  <a:pt x="575401" y="382879"/>
                </a:lnTo>
                <a:cubicBezTo>
                  <a:pt x="620240" y="382879"/>
                  <a:pt x="662578" y="400464"/>
                  <a:pt x="694498" y="432385"/>
                </a:cubicBezTo>
                <a:cubicBezTo>
                  <a:pt x="726419" y="464305"/>
                  <a:pt x="744004" y="506560"/>
                  <a:pt x="744004" y="551398"/>
                </a:cubicBezTo>
                <a:cubicBezTo>
                  <a:pt x="744004" y="596237"/>
                  <a:pt x="726419" y="638575"/>
                  <a:pt x="694498" y="670495"/>
                </a:cubicBezTo>
                <a:cubicBezTo>
                  <a:pt x="662578" y="702416"/>
                  <a:pt x="620323" y="720001"/>
                  <a:pt x="575401" y="720001"/>
                </a:cubicBezTo>
                <a:close/>
              </a:path>
            </a:pathLst>
          </a:custGeom>
          <a:solidFill>
            <a:schemeClr val="bg1"/>
          </a:solidFill>
          <a:ln w="9525" cap="flat">
            <a:noFill/>
            <a:miter/>
          </a:ln>
        </p:spPr>
        <p:txBody>
          <a:bodyPr vert="horz" wrap="square" lIns="91440" tIns="45720" rIns="91440" bIns="45720" rtlCol="0" anchor="ctr"/>
          <a:lstStyle/>
          <a:p>
            <a:pPr algn="l">
              <a:lnSpc>
                <a:spcPct val="100000"/>
              </a:lnSpc>
            </a:pPr>
            <a:endParaRPr kumimoji="1" lang="zh-CN" altLang="en-US"/>
          </a:p>
        </p:txBody>
      </p:sp>
      <p:sp>
        <p:nvSpPr>
          <p:cNvPr id="17" name="标题 1"/>
          <p:cNvSpPr txBox="1"/>
          <p:nvPr/>
        </p:nvSpPr>
        <p:spPr>
          <a:xfrm>
            <a:off x="10391764" y="2708616"/>
            <a:ext cx="202696" cy="276777"/>
          </a:xfrm>
          <a:custGeom>
            <a:avLst/>
            <a:gdLst>
              <a:gd name="T0" fmla="*/ 82 w 82"/>
              <a:gd name="T1" fmla="*/ 56 h 112"/>
              <a:gd name="T2" fmla="*/ 0 w 82"/>
              <a:gd name="T3" fmla="*/ 112 h 112"/>
              <a:gd name="T4" fmla="*/ 0 w 82"/>
              <a:gd name="T5" fmla="*/ 0 h 112"/>
              <a:gd name="T6" fmla="*/ 82 w 82"/>
              <a:gd name="T7" fmla="*/ 56 h 112"/>
            </a:gdLst>
            <a:ahLst/>
            <a:cxnLst/>
            <a:rect l="0" t="0" r="r" b="b"/>
            <a:pathLst>
              <a:path w="82" h="112">
                <a:moveTo>
                  <a:pt x="82" y="56"/>
                </a:moveTo>
                <a:cubicBezTo>
                  <a:pt x="69" y="89"/>
                  <a:pt x="37" y="112"/>
                  <a:pt x="0" y="112"/>
                </a:cubicBezTo>
                <a:cubicBezTo>
                  <a:pt x="0" y="0"/>
                  <a:pt x="0" y="0"/>
                  <a:pt x="0" y="0"/>
                </a:cubicBezTo>
                <a:cubicBezTo>
                  <a:pt x="37" y="0"/>
                  <a:pt x="69" y="23"/>
                  <a:pt x="82" y="56"/>
                </a:cubicBezTo>
                <a:close/>
              </a:path>
            </a:pathLst>
          </a:custGeom>
          <a:solidFill>
            <a:schemeClr val="accent1">
              <a:lumMod val="75000"/>
            </a:schemeClr>
          </a:solidFill>
          <a:ln cap="sq">
            <a:noFill/>
          </a:ln>
        </p:spPr>
        <p:txBody>
          <a:bodyPr vert="horz" wrap="square" lIns="91440" tIns="45720" rIns="91440" bIns="45720" rtlCol="0" anchor="t"/>
          <a:lstStyle/>
          <a:p>
            <a:pPr algn="l">
              <a:lnSpc>
                <a:spcPct val="110000"/>
              </a:lnSpc>
            </a:pPr>
            <a:endParaRPr kumimoji="1" lang="zh-CN" altLang="en-US"/>
          </a:p>
        </p:txBody>
      </p:sp>
      <p:sp>
        <p:nvSpPr>
          <p:cNvPr id="18" name="标题 1"/>
          <p:cNvSpPr txBox="1"/>
          <p:nvPr/>
        </p:nvSpPr>
        <p:spPr>
          <a:xfrm>
            <a:off x="9410180" y="2130366"/>
            <a:ext cx="1201771" cy="786090"/>
          </a:xfrm>
          <a:custGeom>
            <a:avLst/>
            <a:gdLst>
              <a:gd name="T0" fmla="*/ 487 w 487"/>
              <a:gd name="T1" fmla="*/ 89 h 318"/>
              <a:gd name="T2" fmla="*/ 487 w 487"/>
              <a:gd name="T3" fmla="*/ 257 h 318"/>
              <a:gd name="T4" fmla="*/ 480 w 487"/>
              <a:gd name="T5" fmla="*/ 290 h 318"/>
              <a:gd name="T6" fmla="*/ 462 w 487"/>
              <a:gd name="T7" fmla="*/ 318 h 318"/>
              <a:gd name="T8" fmla="*/ 462 w 487"/>
              <a:gd name="T9" fmla="*/ 262 h 318"/>
              <a:gd name="T10" fmla="*/ 398 w 487"/>
              <a:gd name="T11" fmla="*/ 234 h 318"/>
              <a:gd name="T12" fmla="*/ 118 w 487"/>
              <a:gd name="T13" fmla="*/ 234 h 318"/>
              <a:gd name="T14" fmla="*/ 117 w 487"/>
              <a:gd name="T15" fmla="*/ 234 h 318"/>
              <a:gd name="T16" fmla="*/ 0 w 487"/>
              <a:gd name="T17" fmla="*/ 117 h 318"/>
              <a:gd name="T18" fmla="*/ 117 w 487"/>
              <a:gd name="T19" fmla="*/ 0 h 318"/>
              <a:gd name="T20" fmla="*/ 117 w 487"/>
              <a:gd name="T21" fmla="*/ 0 h 318"/>
              <a:gd name="T22" fmla="*/ 398 w 487"/>
              <a:gd name="T23" fmla="*/ 0 h 318"/>
              <a:gd name="T24" fmla="*/ 487 w 487"/>
              <a:gd name="T25" fmla="*/ 89 h 318"/>
            </a:gdLst>
            <a:ahLst/>
            <a:cxnLst/>
            <a:rect l="0" t="0" r="r" b="b"/>
            <a:pathLst>
              <a:path w="487" h="318">
                <a:moveTo>
                  <a:pt x="487" y="89"/>
                </a:moveTo>
                <a:cubicBezTo>
                  <a:pt x="487" y="257"/>
                  <a:pt x="487" y="257"/>
                  <a:pt x="487" y="257"/>
                </a:cubicBezTo>
                <a:cubicBezTo>
                  <a:pt x="487" y="269"/>
                  <a:pt x="484" y="280"/>
                  <a:pt x="480" y="290"/>
                </a:cubicBezTo>
                <a:cubicBezTo>
                  <a:pt x="476" y="301"/>
                  <a:pt x="470" y="310"/>
                  <a:pt x="462" y="318"/>
                </a:cubicBezTo>
                <a:cubicBezTo>
                  <a:pt x="477" y="303"/>
                  <a:pt x="477" y="278"/>
                  <a:pt x="462" y="262"/>
                </a:cubicBezTo>
                <a:cubicBezTo>
                  <a:pt x="446" y="245"/>
                  <a:pt x="423" y="234"/>
                  <a:pt x="398" y="234"/>
                </a:cubicBezTo>
                <a:cubicBezTo>
                  <a:pt x="118" y="234"/>
                  <a:pt x="118" y="234"/>
                  <a:pt x="118" y="234"/>
                </a:cubicBezTo>
                <a:cubicBezTo>
                  <a:pt x="117" y="234"/>
                  <a:pt x="117" y="234"/>
                  <a:pt x="117" y="234"/>
                </a:cubicBezTo>
                <a:cubicBezTo>
                  <a:pt x="53" y="234"/>
                  <a:pt x="0" y="182"/>
                  <a:pt x="0" y="117"/>
                </a:cubicBezTo>
                <a:cubicBezTo>
                  <a:pt x="0" y="52"/>
                  <a:pt x="53" y="0"/>
                  <a:pt x="117" y="0"/>
                </a:cubicBezTo>
                <a:cubicBezTo>
                  <a:pt x="117" y="0"/>
                  <a:pt x="117" y="0"/>
                  <a:pt x="117" y="0"/>
                </a:cubicBezTo>
                <a:cubicBezTo>
                  <a:pt x="398" y="0"/>
                  <a:pt x="398" y="0"/>
                  <a:pt x="398" y="0"/>
                </a:cubicBezTo>
                <a:cubicBezTo>
                  <a:pt x="447" y="0"/>
                  <a:pt x="487" y="39"/>
                  <a:pt x="487" y="89"/>
                </a:cubicBezTo>
                <a:close/>
              </a:path>
            </a:pathLst>
          </a:custGeom>
          <a:solidFill>
            <a:schemeClr val="accent1"/>
          </a:solidFill>
          <a:ln cap="sq">
            <a:noFill/>
            <a:prstDash val="solid"/>
          </a:ln>
          <a:effectLst>
            <a:outerShdw blurRad="190500" dist="152400" dir="8520000" sx="94000" sy="94000" algn="ctr" rotWithShape="0">
              <a:schemeClr val="accent1">
                <a:alpha val="20000"/>
              </a:schemeClr>
            </a:outerShdw>
          </a:effectLst>
        </p:spPr>
        <p:txBody>
          <a:bodyPr vert="horz" wrap="square" lIns="91440" tIns="45720" rIns="91440" bIns="45720" rtlCol="0" anchor="t"/>
          <a:lstStyle/>
          <a:p>
            <a:pPr algn="l">
              <a:lnSpc>
                <a:spcPct val="110000"/>
              </a:lnSpc>
            </a:pPr>
            <a:endParaRPr kumimoji="1" lang="zh-CN" altLang="en-US"/>
          </a:p>
        </p:txBody>
      </p:sp>
      <p:sp>
        <p:nvSpPr>
          <p:cNvPr id="19" name="标题 1"/>
          <p:cNvSpPr txBox="1"/>
          <p:nvPr/>
        </p:nvSpPr>
        <p:spPr>
          <a:xfrm>
            <a:off x="5084814" y="2225001"/>
            <a:ext cx="796248" cy="365799"/>
          </a:xfrm>
          <a:prstGeom prst="rect">
            <a:avLst/>
          </a:prstGeom>
          <a:noFill/>
          <a:ln>
            <a:noFill/>
          </a:ln>
        </p:spPr>
        <p:txBody>
          <a:bodyPr vert="horz" wrap="square" lIns="0" tIns="0" rIns="0" bIns="0" rtlCol="0" anchor="ctr"/>
          <a:lstStyle/>
          <a:p>
            <a:pPr algn="ctr">
              <a:lnSpc>
                <a:spcPct val="130000"/>
              </a:lnSpc>
            </a:pPr>
            <a:r>
              <a:rPr kumimoji="1" lang="en-US" altLang="zh-CN" sz="1800">
                <a:ln w="12700">
                  <a:noFill/>
                </a:ln>
                <a:solidFill>
                  <a:srgbClr val="FFFFFF">
                    <a:alpha val="100000"/>
                  </a:srgbClr>
                </a:solidFill>
                <a:latin typeface="OPPOSans B" panose="00020600040101010101" charset="-122"/>
                <a:ea typeface="OPPOSans B" panose="00020600040101010101" charset="-122"/>
                <a:cs typeface="OPPOSans B" panose="00020600040101010101" charset="-122"/>
              </a:rPr>
              <a:t>01</a:t>
            </a:r>
            <a:endParaRPr kumimoji="1" lang="zh-CN" altLang="en-US"/>
          </a:p>
        </p:txBody>
      </p:sp>
      <p:sp>
        <p:nvSpPr>
          <p:cNvPr id="20" name="标题 1"/>
          <p:cNvSpPr txBox="1"/>
          <p:nvPr/>
        </p:nvSpPr>
        <p:spPr>
          <a:xfrm>
            <a:off x="9593314" y="2225001"/>
            <a:ext cx="796248" cy="365799"/>
          </a:xfrm>
          <a:prstGeom prst="rect">
            <a:avLst/>
          </a:prstGeom>
          <a:noFill/>
          <a:ln>
            <a:noFill/>
          </a:ln>
        </p:spPr>
        <p:txBody>
          <a:bodyPr vert="horz" wrap="square" lIns="0" tIns="0" rIns="0" bIns="0" rtlCol="0" anchor="ctr"/>
          <a:lstStyle/>
          <a:p>
            <a:pPr algn="ctr">
              <a:lnSpc>
                <a:spcPct val="130000"/>
              </a:lnSpc>
            </a:pPr>
            <a:r>
              <a:rPr kumimoji="1" lang="en-US" altLang="zh-CN" sz="1800">
                <a:ln w="12700">
                  <a:noFill/>
                </a:ln>
                <a:solidFill>
                  <a:srgbClr val="FFFFFF">
                    <a:alpha val="100000"/>
                  </a:srgbClr>
                </a:solidFill>
                <a:latin typeface="OPPOSans B" panose="00020600040101010101" charset="-122"/>
                <a:ea typeface="OPPOSans B" panose="00020600040101010101" charset="-122"/>
                <a:cs typeface="OPPOSans B" panose="00020600040101010101" charset="-122"/>
              </a:rPr>
              <a:t>02</a:t>
            </a:r>
            <a:endParaRPr kumimoji="1" lang="zh-CN" altLang="en-US"/>
          </a:p>
        </p:txBody>
      </p:sp>
      <p:sp>
        <p:nvSpPr>
          <p:cNvPr id="21" name="标题 1"/>
          <p:cNvSpPr txBox="1"/>
          <p:nvPr/>
        </p:nvSpPr>
        <p:spPr>
          <a:xfrm>
            <a:off x="844132" y="843280"/>
            <a:ext cx="2628000" cy="45719"/>
          </a:xfrm>
          <a:prstGeom prst="rect">
            <a:avLst/>
          </a:prstGeom>
          <a:gradFill>
            <a:gsLst>
              <a:gs pos="10000">
                <a:schemeClr val="accent1"/>
              </a:gs>
              <a:gs pos="88000">
                <a:schemeClr val="accent1">
                  <a:alpha val="0"/>
                </a:schemeClr>
              </a:gs>
            </a:gsLst>
            <a:lin ang="0" scaled="0"/>
          </a:gra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22" name="标题 1"/>
          <p:cNvSpPr txBox="1"/>
          <p:nvPr/>
        </p:nvSpPr>
        <p:spPr>
          <a:xfrm rot="10800000">
            <a:off x="-272825" y="843280"/>
            <a:ext cx="1160150" cy="280670"/>
          </a:xfrm>
          <a:custGeom>
            <a:avLst/>
            <a:gdLst>
              <a:gd name="connsiteX0" fmla="*/ 1160150 w 1160150"/>
              <a:gd name="connsiteY0" fmla="*/ 280670 h 280670"/>
              <a:gd name="connsiteX1" fmla="*/ 453850 w 1160150"/>
              <a:gd name="connsiteY1" fmla="*/ 280670 h 280670"/>
              <a:gd name="connsiteX2" fmla="*/ 407796 w 1160150"/>
              <a:gd name="connsiteY2" fmla="*/ 280670 h 280670"/>
              <a:gd name="connsiteX3" fmla="*/ 404563 w 1160150"/>
              <a:gd name="connsiteY3" fmla="*/ 280670 h 280670"/>
              <a:gd name="connsiteX4" fmla="*/ 226925 w 1160150"/>
              <a:gd name="connsiteY4" fmla="*/ 60960 h 280670"/>
              <a:gd name="connsiteX5" fmla="*/ 49287 w 1160150"/>
              <a:gd name="connsiteY5" fmla="*/ 280670 h 280670"/>
              <a:gd name="connsiteX6" fmla="*/ 0 w 1160150"/>
              <a:gd name="connsiteY6" fmla="*/ 280670 h 280670"/>
              <a:gd name="connsiteX7" fmla="*/ 226925 w 1160150"/>
              <a:gd name="connsiteY7" fmla="*/ 0 h 280670"/>
              <a:gd name="connsiteX8" fmla="*/ 416886 w 1160150"/>
              <a:gd name="connsiteY8" fmla="*/ 234951 h 280670"/>
              <a:gd name="connsiteX9" fmla="*/ 1160150 w 1160150"/>
              <a:gd name="connsiteY9" fmla="*/ 234951 h 280670"/>
            </a:gdLst>
            <a:ahLst/>
            <a:cxnLst/>
            <a:rect l="l" t="t" r="r" b="b"/>
            <a:pathLst>
              <a:path w="1160150" h="280670">
                <a:moveTo>
                  <a:pt x="1160150" y="280670"/>
                </a:moveTo>
                <a:lnTo>
                  <a:pt x="453850" y="280670"/>
                </a:lnTo>
                <a:lnTo>
                  <a:pt x="407796" y="280670"/>
                </a:lnTo>
                <a:lnTo>
                  <a:pt x="404563" y="280670"/>
                </a:lnTo>
                <a:lnTo>
                  <a:pt x="226925" y="60960"/>
                </a:lnTo>
                <a:lnTo>
                  <a:pt x="49287" y="280670"/>
                </a:lnTo>
                <a:lnTo>
                  <a:pt x="0" y="280670"/>
                </a:lnTo>
                <a:lnTo>
                  <a:pt x="226925" y="0"/>
                </a:lnTo>
                <a:lnTo>
                  <a:pt x="416886" y="234951"/>
                </a:lnTo>
                <a:lnTo>
                  <a:pt x="1160150" y="234951"/>
                </a:lnTo>
                <a:close/>
              </a:path>
            </a:pathLst>
          </a:cu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23" name="标题 1"/>
          <p:cNvSpPr txBox="1"/>
          <p:nvPr/>
        </p:nvSpPr>
        <p:spPr>
          <a:xfrm>
            <a:off x="480393" y="236733"/>
            <a:ext cx="7780158" cy="432000"/>
          </a:xfrm>
          <a:prstGeom prst="rect">
            <a:avLst/>
          </a:prstGeom>
          <a:noFill/>
          <a:ln cap="sq">
            <a:noFill/>
          </a:ln>
        </p:spPr>
        <p:txBody>
          <a:bodyPr vert="horz" wrap="square" lIns="0" tIns="0" rIns="0" bIns="0" rtlCol="0" anchor="ctr"/>
          <a:lstStyle/>
          <a:p>
            <a:pPr algn="l">
              <a:lnSpc>
                <a:spcPct val="150000"/>
              </a:lnSpc>
            </a:pPr>
            <a:r>
              <a:rPr kumimoji="1" lang="zh-CN" altLang="en-US" sz="3200" dirty="0" smtClean="0">
                <a:ln w="12700">
                  <a:noFill/>
                </a:ln>
                <a:solidFill>
                  <a:srgbClr val="000000">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二、</a:t>
            </a:r>
            <a:r>
              <a:rPr kumimoji="1" lang="en-US" altLang="zh-CN" sz="3200" dirty="0" err="1" smtClean="0">
                <a:ln w="12700">
                  <a:noFill/>
                </a:ln>
                <a:solidFill>
                  <a:srgbClr val="000000">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个人独资企业的设立</a:t>
            </a:r>
            <a:endParaRPr kumimoji="1" lang="zh-CN" altLang="en-US"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 1"/>
          <p:cNvSpPr txBox="1"/>
          <p:nvPr/>
        </p:nvSpPr>
        <p:spPr>
          <a:xfrm>
            <a:off x="0" y="0"/>
            <a:ext cx="12192000" cy="6858000"/>
          </a:xfrm>
          <a:prstGeom prst="rect">
            <a:avLst/>
          </a:prstGeom>
          <a:gradFill>
            <a:gsLst>
              <a:gs pos="0">
                <a:schemeClr val="accent1">
                  <a:lumMod val="20000"/>
                  <a:lumOff val="80000"/>
                  <a:alpha val="38000"/>
                </a:schemeClr>
              </a:gs>
              <a:gs pos="100000">
                <a:schemeClr val="bg1">
                  <a:alpha val="32000"/>
                </a:schemeClr>
              </a:gs>
            </a:gsLst>
            <a:lin ang="16200000" scaled="0"/>
          </a:gra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 name="标题 1"/>
          <p:cNvSpPr txBox="1"/>
          <p:nvPr/>
        </p:nvSpPr>
        <p:spPr>
          <a:xfrm>
            <a:off x="1489284" y="1619284"/>
            <a:ext cx="4026441" cy="4026441"/>
          </a:xfrm>
          <a:prstGeom prst="arc">
            <a:avLst>
              <a:gd name="adj1" fmla="val 3456335"/>
              <a:gd name="adj2" fmla="val 18870257"/>
            </a:avLst>
          </a:prstGeom>
          <a:noFill/>
          <a:ln w="76200" cap="rnd">
            <a:gradFill>
              <a:gsLst>
                <a:gs pos="18000">
                  <a:schemeClr val="accent1"/>
                </a:gs>
                <a:gs pos="100000">
                  <a:schemeClr val="accent1">
                    <a:lumMod val="5000"/>
                    <a:lumOff val="95000"/>
                    <a:alpha val="0"/>
                  </a:schemeClr>
                </a:gs>
              </a:gsLst>
              <a:lin ang="1200000" scaled="0"/>
            </a:gradFill>
            <a:miter/>
          </a:ln>
        </p:spPr>
        <p:txBody>
          <a:bodyPr vert="horz" wrap="square" lIns="91440" tIns="45720" rIns="91440" bIns="45720" rtlCol="0" anchor="ctr"/>
          <a:lstStyle/>
          <a:p>
            <a:pPr algn="ctr">
              <a:lnSpc>
                <a:spcPct val="110000"/>
              </a:lnSpc>
            </a:pPr>
            <a:endParaRPr kumimoji="1" lang="zh-CN" altLang="en-US"/>
          </a:p>
        </p:txBody>
      </p:sp>
      <p:sp>
        <p:nvSpPr>
          <p:cNvPr id="4" name="标题 1"/>
          <p:cNvSpPr txBox="1"/>
          <p:nvPr/>
        </p:nvSpPr>
        <p:spPr>
          <a:xfrm>
            <a:off x="1933077" y="3168115"/>
            <a:ext cx="3333315" cy="1679845"/>
          </a:xfrm>
          <a:prstGeom prst="rect">
            <a:avLst/>
          </a:prstGeom>
          <a:noFill/>
          <a:ln>
            <a:noFill/>
          </a:ln>
        </p:spPr>
        <p:txBody>
          <a:bodyPr vert="horz" wrap="square" lIns="91440" tIns="45720" rIns="91440" bIns="45720" rtlCol="0" anchor="t"/>
          <a:lstStyle/>
          <a:p>
            <a:pPr algn="l">
              <a:lnSpc>
                <a:spcPct val="120000"/>
              </a:lnSpc>
            </a:pPr>
            <a:r>
              <a:rPr kumimoji="1" lang="en-US" altLang="zh-CN" sz="1600" dirty="0" err="1">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个人独资企业的投资人为具有中国国籍的自然人，投资人对企业的财产依法享有所有权，其有关权利可以依法进行转让和继承</a:t>
            </a:r>
            <a:r>
              <a:rPr kumimoji="1" lang="en-US" altLang="zh-CN" sz="1600" dirty="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a:t>
            </a:r>
            <a:endParaRPr kumimoji="1" lang="zh-CN" altLang="en-US" sz="1600" dirty="0"/>
          </a:p>
        </p:txBody>
      </p:sp>
      <p:sp>
        <p:nvSpPr>
          <p:cNvPr id="5" name="标题 1"/>
          <p:cNvSpPr txBox="1"/>
          <p:nvPr/>
        </p:nvSpPr>
        <p:spPr>
          <a:xfrm>
            <a:off x="1933077" y="2550537"/>
            <a:ext cx="3333315" cy="623148"/>
          </a:xfrm>
          <a:prstGeom prst="rect">
            <a:avLst/>
          </a:prstGeom>
          <a:noFill/>
          <a:ln>
            <a:noFill/>
          </a:ln>
        </p:spPr>
        <p:txBody>
          <a:bodyPr vert="horz" wrap="square" lIns="91440" tIns="45720" rIns="91440" bIns="45720" rtlCol="0" anchor="t"/>
          <a:lstStyle/>
          <a:p>
            <a:pPr algn="l">
              <a:lnSpc>
                <a:spcPct val="110000"/>
              </a:lnSpc>
            </a:pPr>
            <a:r>
              <a:rPr kumimoji="1" lang="en-US" altLang="zh-CN" sz="2000">
                <a:ln w="12700">
                  <a:noFill/>
                </a:ln>
                <a:solidFill>
                  <a:srgbClr val="0170E1">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个人独资企业的投资人</a:t>
            </a:r>
            <a:endParaRPr kumimoji="1" lang="zh-CN" altLang="en-US" sz="2000"/>
          </a:p>
        </p:txBody>
      </p:sp>
      <p:sp>
        <p:nvSpPr>
          <p:cNvPr id="6" name="标题 1"/>
          <p:cNvSpPr txBox="1"/>
          <p:nvPr/>
        </p:nvSpPr>
        <p:spPr>
          <a:xfrm>
            <a:off x="6663575" y="1619284"/>
            <a:ext cx="4026441" cy="4026441"/>
          </a:xfrm>
          <a:prstGeom prst="arc">
            <a:avLst>
              <a:gd name="adj1" fmla="val 3456335"/>
              <a:gd name="adj2" fmla="val 18870257"/>
            </a:avLst>
          </a:prstGeom>
          <a:noFill/>
          <a:ln w="76200" cap="rnd">
            <a:gradFill>
              <a:gsLst>
                <a:gs pos="18000">
                  <a:schemeClr val="accent2"/>
                </a:gs>
                <a:gs pos="100000">
                  <a:schemeClr val="accent1">
                    <a:lumMod val="5000"/>
                    <a:lumOff val="95000"/>
                    <a:alpha val="0"/>
                  </a:schemeClr>
                </a:gs>
              </a:gsLst>
              <a:lin ang="1200000" scaled="0"/>
            </a:gradFill>
            <a:miter/>
          </a:ln>
        </p:spPr>
        <p:txBody>
          <a:bodyPr vert="horz" wrap="square" lIns="91440" tIns="45720" rIns="91440" bIns="45720" rtlCol="0" anchor="ctr"/>
          <a:lstStyle/>
          <a:p>
            <a:pPr algn="ctr">
              <a:lnSpc>
                <a:spcPct val="110000"/>
              </a:lnSpc>
            </a:pPr>
            <a:endParaRPr kumimoji="1" lang="zh-CN" altLang="en-US"/>
          </a:p>
        </p:txBody>
      </p:sp>
      <p:sp>
        <p:nvSpPr>
          <p:cNvPr id="7" name="标题 1"/>
          <p:cNvSpPr txBox="1"/>
          <p:nvPr/>
        </p:nvSpPr>
        <p:spPr>
          <a:xfrm>
            <a:off x="10095040" y="1911658"/>
            <a:ext cx="467405" cy="467405"/>
          </a:xfrm>
          <a:custGeom>
            <a:avLst/>
            <a:gdLst>
              <a:gd name="connsiteX0" fmla="*/ 457070 w 720001"/>
              <a:gd name="connsiteY0" fmla="*/ 57166 h 720001"/>
              <a:gd name="connsiteX1" fmla="*/ 457070 w 720001"/>
              <a:gd name="connsiteY1" fmla="*/ 263017 h 720001"/>
              <a:gd name="connsiteX2" fmla="*/ 662921 w 720001"/>
              <a:gd name="connsiteY2" fmla="*/ 263017 h 720001"/>
              <a:gd name="connsiteX3" fmla="*/ 647393 w 720001"/>
              <a:gd name="connsiteY3" fmla="*/ 212704 h 720001"/>
              <a:gd name="connsiteX4" fmla="*/ 591008 w 720001"/>
              <a:gd name="connsiteY4" fmla="*/ 129079 h 720001"/>
              <a:gd name="connsiteX5" fmla="*/ 507383 w 720001"/>
              <a:gd name="connsiteY5" fmla="*/ 72694 h 720001"/>
              <a:gd name="connsiteX6" fmla="*/ 457070 w 720001"/>
              <a:gd name="connsiteY6" fmla="*/ 57166 h 720001"/>
              <a:gd name="connsiteX7" fmla="*/ 307952 w 720001"/>
              <a:gd name="connsiteY7" fmla="*/ 56386 h 720001"/>
              <a:gd name="connsiteX8" fmla="*/ 240115 w 720001"/>
              <a:gd name="connsiteY8" fmla="*/ 76251 h 720001"/>
              <a:gd name="connsiteX9" fmla="*/ 142092 w 720001"/>
              <a:gd name="connsiteY9" fmla="*/ 142179 h 720001"/>
              <a:gd name="connsiteX10" fmla="*/ 76077 w 720001"/>
              <a:gd name="connsiteY10" fmla="*/ 240116 h 720001"/>
              <a:gd name="connsiteX11" fmla="*/ 51874 w 720001"/>
              <a:gd name="connsiteY11" fmla="*/ 360000 h 720001"/>
              <a:gd name="connsiteX12" fmla="*/ 76077 w 720001"/>
              <a:gd name="connsiteY12" fmla="*/ 479885 h 720001"/>
              <a:gd name="connsiteX13" fmla="*/ 142092 w 720001"/>
              <a:gd name="connsiteY13" fmla="*/ 577822 h 720001"/>
              <a:gd name="connsiteX14" fmla="*/ 240029 w 720001"/>
              <a:gd name="connsiteY14" fmla="*/ 643837 h 720001"/>
              <a:gd name="connsiteX15" fmla="*/ 359913 w 720001"/>
              <a:gd name="connsiteY15" fmla="*/ 668039 h 720001"/>
              <a:gd name="connsiteX16" fmla="*/ 479798 w 720001"/>
              <a:gd name="connsiteY16" fmla="*/ 643837 h 720001"/>
              <a:gd name="connsiteX17" fmla="*/ 577735 w 720001"/>
              <a:gd name="connsiteY17" fmla="*/ 577822 h 720001"/>
              <a:gd name="connsiteX18" fmla="*/ 643750 w 720001"/>
              <a:gd name="connsiteY18" fmla="*/ 479885 h 720001"/>
              <a:gd name="connsiteX19" fmla="*/ 663615 w 720001"/>
              <a:gd name="connsiteY19" fmla="*/ 412049 h 720001"/>
              <a:gd name="connsiteX20" fmla="*/ 360000 w 720001"/>
              <a:gd name="connsiteY20" fmla="*/ 412049 h 720001"/>
              <a:gd name="connsiteX21" fmla="*/ 307952 w 720001"/>
              <a:gd name="connsiteY21" fmla="*/ 360000 h 720001"/>
              <a:gd name="connsiteX22" fmla="*/ 405022 w 720001"/>
              <a:gd name="connsiteY22" fmla="*/ 0 h 720001"/>
              <a:gd name="connsiteX23" fmla="*/ 720001 w 720001"/>
              <a:gd name="connsiteY23" fmla="*/ 314979 h 720001"/>
              <a:gd name="connsiteX24" fmla="*/ 405022 w 720001"/>
              <a:gd name="connsiteY24" fmla="*/ 314979 h 720001"/>
              <a:gd name="connsiteX25" fmla="*/ 360000 w 720001"/>
              <a:gd name="connsiteY25" fmla="*/ 0 h 720001"/>
              <a:gd name="connsiteX26" fmla="*/ 360000 w 720001"/>
              <a:gd name="connsiteY26" fmla="*/ 360000 h 720001"/>
              <a:gd name="connsiteX27" fmla="*/ 720001 w 720001"/>
              <a:gd name="connsiteY27" fmla="*/ 360000 h 720001"/>
              <a:gd name="connsiteX28" fmla="*/ 360000 w 720001"/>
              <a:gd name="connsiteY28" fmla="*/ 720001 h 720001"/>
              <a:gd name="connsiteX29" fmla="*/ 0 w 720001"/>
              <a:gd name="connsiteY29" fmla="*/ 360000 h 720001"/>
              <a:gd name="connsiteX30" fmla="*/ 360000 w 720001"/>
              <a:gd name="connsiteY30" fmla="*/ 0 h 720001"/>
            </a:gdLst>
            <a:ahLst/>
            <a:cxnLst/>
            <a:rect l="l" t="t" r="r" b="b"/>
            <a:pathLst>
              <a:path w="720001" h="720001">
                <a:moveTo>
                  <a:pt x="457070" y="57166"/>
                </a:moveTo>
                <a:lnTo>
                  <a:pt x="457070" y="263017"/>
                </a:lnTo>
                <a:lnTo>
                  <a:pt x="662921" y="263017"/>
                </a:lnTo>
                <a:cubicBezTo>
                  <a:pt x="659451" y="245755"/>
                  <a:pt x="654246" y="229012"/>
                  <a:pt x="647393" y="212704"/>
                </a:cubicBezTo>
                <a:cubicBezTo>
                  <a:pt x="634121" y="181388"/>
                  <a:pt x="615210" y="153282"/>
                  <a:pt x="591008" y="129079"/>
                </a:cubicBezTo>
                <a:cubicBezTo>
                  <a:pt x="566806" y="104877"/>
                  <a:pt x="538699" y="85966"/>
                  <a:pt x="507383" y="72694"/>
                </a:cubicBezTo>
                <a:cubicBezTo>
                  <a:pt x="491075" y="65755"/>
                  <a:pt x="474246" y="60636"/>
                  <a:pt x="457070" y="57166"/>
                </a:cubicBezTo>
                <a:close/>
                <a:moveTo>
                  <a:pt x="307952" y="56386"/>
                </a:moveTo>
                <a:cubicBezTo>
                  <a:pt x="284703" y="60376"/>
                  <a:pt x="262062" y="66969"/>
                  <a:pt x="240115" y="76251"/>
                </a:cubicBezTo>
                <a:cubicBezTo>
                  <a:pt x="203508" y="91778"/>
                  <a:pt x="170544" y="113986"/>
                  <a:pt x="142092" y="142179"/>
                </a:cubicBezTo>
                <a:cubicBezTo>
                  <a:pt x="113812" y="170545"/>
                  <a:pt x="91605" y="203422"/>
                  <a:pt x="76077" y="240116"/>
                </a:cubicBezTo>
                <a:cubicBezTo>
                  <a:pt x="60029" y="278111"/>
                  <a:pt x="51874" y="318362"/>
                  <a:pt x="51874" y="360000"/>
                </a:cubicBezTo>
                <a:cubicBezTo>
                  <a:pt x="51874" y="401639"/>
                  <a:pt x="60029" y="441976"/>
                  <a:pt x="76077" y="479885"/>
                </a:cubicBezTo>
                <a:cubicBezTo>
                  <a:pt x="91605" y="516579"/>
                  <a:pt x="113812" y="549543"/>
                  <a:pt x="142092" y="577822"/>
                </a:cubicBezTo>
                <a:cubicBezTo>
                  <a:pt x="170458" y="606102"/>
                  <a:pt x="203335" y="628309"/>
                  <a:pt x="240029" y="643837"/>
                </a:cubicBezTo>
                <a:cubicBezTo>
                  <a:pt x="278024" y="659885"/>
                  <a:pt x="318275" y="668039"/>
                  <a:pt x="359913" y="668039"/>
                </a:cubicBezTo>
                <a:cubicBezTo>
                  <a:pt x="401552" y="668039"/>
                  <a:pt x="441890" y="659885"/>
                  <a:pt x="479798" y="643837"/>
                </a:cubicBezTo>
                <a:cubicBezTo>
                  <a:pt x="516492" y="628309"/>
                  <a:pt x="549456" y="606102"/>
                  <a:pt x="577735" y="577822"/>
                </a:cubicBezTo>
                <a:cubicBezTo>
                  <a:pt x="606015" y="549456"/>
                  <a:pt x="628222" y="516579"/>
                  <a:pt x="643750" y="479885"/>
                </a:cubicBezTo>
                <a:cubicBezTo>
                  <a:pt x="653032" y="457938"/>
                  <a:pt x="659625" y="435297"/>
                  <a:pt x="663615" y="412049"/>
                </a:cubicBezTo>
                <a:lnTo>
                  <a:pt x="360000" y="412049"/>
                </a:lnTo>
                <a:cubicBezTo>
                  <a:pt x="331287" y="412049"/>
                  <a:pt x="307952" y="388714"/>
                  <a:pt x="307952" y="360000"/>
                </a:cubicBezTo>
                <a:close/>
                <a:moveTo>
                  <a:pt x="405022" y="0"/>
                </a:moveTo>
                <a:cubicBezTo>
                  <a:pt x="578950" y="0"/>
                  <a:pt x="720001" y="141051"/>
                  <a:pt x="720001" y="314979"/>
                </a:cubicBezTo>
                <a:lnTo>
                  <a:pt x="405022" y="314979"/>
                </a:lnTo>
                <a:close/>
                <a:moveTo>
                  <a:pt x="360000" y="0"/>
                </a:moveTo>
                <a:lnTo>
                  <a:pt x="360000" y="360000"/>
                </a:lnTo>
                <a:lnTo>
                  <a:pt x="720001" y="360000"/>
                </a:lnTo>
                <a:cubicBezTo>
                  <a:pt x="720001" y="558825"/>
                  <a:pt x="558824" y="720001"/>
                  <a:pt x="360000" y="720001"/>
                </a:cubicBezTo>
                <a:cubicBezTo>
                  <a:pt x="161176" y="720001"/>
                  <a:pt x="0" y="558825"/>
                  <a:pt x="0" y="360000"/>
                </a:cubicBezTo>
                <a:cubicBezTo>
                  <a:pt x="0" y="161176"/>
                  <a:pt x="161176" y="0"/>
                  <a:pt x="360000" y="0"/>
                </a:cubicBezTo>
                <a:close/>
              </a:path>
            </a:pathLst>
          </a:custGeom>
          <a:solidFill>
            <a:schemeClr val="bg1"/>
          </a:solidFill>
          <a:ln w="1860" cap="flat">
            <a:noFill/>
            <a:miter/>
          </a:ln>
        </p:spPr>
        <p:txBody>
          <a:bodyPr vert="horz" wrap="square" lIns="91440" tIns="45720" rIns="91440" bIns="45720" rtlCol="0" anchor="ctr"/>
          <a:lstStyle/>
          <a:p>
            <a:pPr algn="l">
              <a:lnSpc>
                <a:spcPct val="110000"/>
              </a:lnSpc>
            </a:pPr>
            <a:endParaRPr kumimoji="1" lang="zh-CN" altLang="en-US"/>
          </a:p>
        </p:txBody>
      </p:sp>
      <p:sp>
        <p:nvSpPr>
          <p:cNvPr id="8" name="标题 1"/>
          <p:cNvSpPr txBox="1"/>
          <p:nvPr/>
        </p:nvSpPr>
        <p:spPr>
          <a:xfrm>
            <a:off x="7107368" y="3168115"/>
            <a:ext cx="3333315" cy="1679845"/>
          </a:xfrm>
          <a:prstGeom prst="rect">
            <a:avLst/>
          </a:prstGeom>
          <a:noFill/>
          <a:ln>
            <a:noFill/>
          </a:ln>
        </p:spPr>
        <p:txBody>
          <a:bodyPr vert="horz" wrap="square" lIns="91440" tIns="45720" rIns="91440" bIns="45720" rtlCol="0" anchor="t"/>
          <a:lstStyle/>
          <a:p>
            <a:pPr algn="l">
              <a:lnSpc>
                <a:spcPct val="120000"/>
              </a:lnSpc>
            </a:pPr>
            <a:r>
              <a:rPr kumimoji="1" lang="en-US" altLang="zh-CN" sz="1600" dirty="0" err="1">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个人独资企业投资人可以自行管理企业事务，也可以委托或者聘用其他具有完全民事行为能力的人负责企业的事务管理</a:t>
            </a:r>
            <a:r>
              <a:rPr kumimoji="1" lang="en-US" altLang="zh-CN" sz="1600" dirty="0" smtClean="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a:t>
            </a:r>
            <a:endParaRPr kumimoji="1" lang="en-US" altLang="zh-CN" sz="1600" dirty="0" smtClean="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endParaRPr>
          </a:p>
        </p:txBody>
      </p:sp>
      <p:sp>
        <p:nvSpPr>
          <p:cNvPr id="9" name="标题 1"/>
          <p:cNvSpPr txBox="1"/>
          <p:nvPr/>
        </p:nvSpPr>
        <p:spPr>
          <a:xfrm>
            <a:off x="7107368" y="2550537"/>
            <a:ext cx="3333315" cy="623148"/>
          </a:xfrm>
          <a:prstGeom prst="rect">
            <a:avLst/>
          </a:prstGeom>
          <a:noFill/>
          <a:ln>
            <a:noFill/>
          </a:ln>
        </p:spPr>
        <p:txBody>
          <a:bodyPr vert="horz" wrap="square" lIns="91440" tIns="45720" rIns="91440" bIns="45720" rtlCol="0" anchor="t"/>
          <a:lstStyle/>
          <a:p>
            <a:pPr algn="l">
              <a:lnSpc>
                <a:spcPct val="110000"/>
              </a:lnSpc>
            </a:pPr>
            <a:r>
              <a:rPr kumimoji="1" lang="en-US" altLang="zh-CN" sz="2000">
                <a:ln w="12700">
                  <a:noFill/>
                </a:ln>
                <a:solidFill>
                  <a:srgbClr val="FF7200">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个人独资企业的事务管理</a:t>
            </a:r>
            <a:endParaRPr kumimoji="1" lang="zh-CN" altLang="en-US" sz="2000"/>
          </a:p>
        </p:txBody>
      </p:sp>
      <p:sp>
        <p:nvSpPr>
          <p:cNvPr id="10" name="标题 1"/>
          <p:cNvSpPr txBox="1"/>
          <p:nvPr/>
        </p:nvSpPr>
        <p:spPr>
          <a:xfrm>
            <a:off x="4468579" y="1648659"/>
            <a:ext cx="1039821" cy="1039822"/>
          </a:xfrm>
          <a:prstGeom prst="ellipse">
            <a:avLst/>
          </a:prstGeom>
          <a:gradFill>
            <a:gsLst>
              <a:gs pos="0">
                <a:schemeClr val="accent1"/>
              </a:gs>
              <a:gs pos="100000">
                <a:schemeClr val="accent1">
                  <a:lumMod val="60000"/>
                  <a:lumOff val="40000"/>
                </a:schemeClr>
              </a:gs>
            </a:gsLst>
            <a:lin ang="5400000" scaled="0"/>
          </a:gradFill>
          <a:ln w="63500" cap="flat">
            <a:noFill/>
            <a:miter/>
          </a:ln>
          <a:effectLst/>
        </p:spPr>
        <p:txBody>
          <a:bodyPr vert="horz" wrap="square" lIns="91440" tIns="45720" rIns="91440" bIns="45720" rtlCol="0" anchor="ctr"/>
          <a:lstStyle/>
          <a:p>
            <a:pPr algn="ctr">
              <a:lnSpc>
                <a:spcPct val="100000"/>
              </a:lnSpc>
            </a:pPr>
            <a:endParaRPr kumimoji="1" lang="zh-CN" altLang="en-US"/>
          </a:p>
        </p:txBody>
      </p:sp>
      <p:sp>
        <p:nvSpPr>
          <p:cNvPr id="11" name="标题 1"/>
          <p:cNvSpPr txBox="1"/>
          <p:nvPr/>
        </p:nvSpPr>
        <p:spPr>
          <a:xfrm>
            <a:off x="4548440" y="1618674"/>
            <a:ext cx="900826" cy="1110305"/>
          </a:xfrm>
          <a:prstGeom prst="actionButtonBlank">
            <a:avLst/>
          </a:prstGeom>
          <a:noFill/>
          <a:ln w="38100" cap="flat">
            <a:noFill/>
            <a:miter/>
          </a:ln>
          <a:effectLst/>
        </p:spPr>
        <p:txBody>
          <a:bodyPr vert="horz" wrap="square" lIns="0" tIns="0" rIns="0" bIns="0" rtlCol="0" anchor="ctr"/>
          <a:lstStyle/>
          <a:p>
            <a:pPr algn="ctr">
              <a:lnSpc>
                <a:spcPct val="110000"/>
              </a:lnSpc>
            </a:pPr>
            <a:r>
              <a:rPr kumimoji="1" lang="en-US" altLang="zh-CN" sz="3200">
                <a:ln w="12700">
                  <a:noFill/>
                </a:ln>
                <a:solidFill>
                  <a:srgbClr val="FFFFFF">
                    <a:alpha val="100000"/>
                  </a:srgbClr>
                </a:solidFill>
                <a:latin typeface="OPPOSans H" panose="00020600040101010101" charset="-122"/>
                <a:ea typeface="OPPOSans H" panose="00020600040101010101" charset="-122"/>
                <a:cs typeface="OPPOSans H" panose="00020600040101010101" charset="-122"/>
              </a:rPr>
              <a:t>01</a:t>
            </a:r>
            <a:endParaRPr kumimoji="1" lang="zh-CN" altLang="en-US"/>
          </a:p>
        </p:txBody>
      </p:sp>
      <p:sp>
        <p:nvSpPr>
          <p:cNvPr id="12" name="标题 1"/>
          <p:cNvSpPr txBox="1"/>
          <p:nvPr/>
        </p:nvSpPr>
        <p:spPr>
          <a:xfrm>
            <a:off x="9634826" y="1648659"/>
            <a:ext cx="1039821" cy="1039822"/>
          </a:xfrm>
          <a:prstGeom prst="ellipse">
            <a:avLst/>
          </a:prstGeom>
          <a:gradFill>
            <a:gsLst>
              <a:gs pos="0">
                <a:schemeClr val="accent2"/>
              </a:gs>
              <a:gs pos="100000">
                <a:schemeClr val="accent2">
                  <a:lumMod val="60000"/>
                  <a:lumOff val="40000"/>
                </a:schemeClr>
              </a:gs>
            </a:gsLst>
            <a:lin ang="5400000" scaled="0"/>
          </a:gradFill>
          <a:ln w="63500" cap="flat">
            <a:noFill/>
            <a:miter/>
          </a:ln>
          <a:effectLst/>
        </p:spPr>
        <p:txBody>
          <a:bodyPr vert="horz" wrap="square" lIns="91440" tIns="45720" rIns="91440" bIns="45720" rtlCol="0" anchor="ctr"/>
          <a:lstStyle/>
          <a:p>
            <a:pPr algn="ctr">
              <a:lnSpc>
                <a:spcPct val="100000"/>
              </a:lnSpc>
            </a:pPr>
            <a:endParaRPr kumimoji="1" lang="zh-CN" altLang="en-US"/>
          </a:p>
        </p:txBody>
      </p:sp>
      <p:sp>
        <p:nvSpPr>
          <p:cNvPr id="13" name="标题 1"/>
          <p:cNvSpPr txBox="1"/>
          <p:nvPr/>
        </p:nvSpPr>
        <p:spPr>
          <a:xfrm>
            <a:off x="9714687" y="1618674"/>
            <a:ext cx="900826" cy="1110305"/>
          </a:xfrm>
          <a:prstGeom prst="actionButtonBlank">
            <a:avLst/>
          </a:prstGeom>
          <a:noFill/>
          <a:ln w="38100" cap="flat">
            <a:noFill/>
            <a:miter/>
          </a:ln>
          <a:effectLst/>
        </p:spPr>
        <p:txBody>
          <a:bodyPr vert="horz" wrap="square" lIns="0" tIns="0" rIns="0" bIns="0" rtlCol="0" anchor="ctr"/>
          <a:lstStyle/>
          <a:p>
            <a:pPr algn="ctr">
              <a:lnSpc>
                <a:spcPct val="110000"/>
              </a:lnSpc>
            </a:pPr>
            <a:r>
              <a:rPr kumimoji="1" lang="en-US" altLang="zh-CN" sz="3200">
                <a:ln w="12700">
                  <a:noFill/>
                </a:ln>
                <a:solidFill>
                  <a:srgbClr val="FFFFFF">
                    <a:alpha val="100000"/>
                  </a:srgbClr>
                </a:solidFill>
                <a:latin typeface="OPPOSans H" panose="00020600040101010101" charset="-122"/>
                <a:ea typeface="OPPOSans H" panose="00020600040101010101" charset="-122"/>
                <a:cs typeface="OPPOSans H" panose="00020600040101010101" charset="-122"/>
              </a:rPr>
              <a:t>02</a:t>
            </a:r>
            <a:endParaRPr kumimoji="1" lang="zh-CN" altLang="en-US"/>
          </a:p>
        </p:txBody>
      </p:sp>
      <p:sp>
        <p:nvSpPr>
          <p:cNvPr id="14" name="标题 1"/>
          <p:cNvSpPr txBox="1"/>
          <p:nvPr/>
        </p:nvSpPr>
        <p:spPr>
          <a:xfrm>
            <a:off x="844132" y="843280"/>
            <a:ext cx="2628000" cy="45719"/>
          </a:xfrm>
          <a:prstGeom prst="rect">
            <a:avLst/>
          </a:prstGeom>
          <a:gradFill>
            <a:gsLst>
              <a:gs pos="10000">
                <a:schemeClr val="accent1"/>
              </a:gs>
              <a:gs pos="88000">
                <a:schemeClr val="accent1">
                  <a:alpha val="0"/>
                </a:schemeClr>
              </a:gs>
            </a:gsLst>
            <a:lin ang="0" scaled="0"/>
          </a:gra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15" name="标题 1"/>
          <p:cNvSpPr txBox="1"/>
          <p:nvPr/>
        </p:nvSpPr>
        <p:spPr>
          <a:xfrm rot="10800000">
            <a:off x="-272825" y="843280"/>
            <a:ext cx="1160150" cy="280670"/>
          </a:xfrm>
          <a:custGeom>
            <a:avLst/>
            <a:gdLst>
              <a:gd name="connsiteX0" fmla="*/ 1160150 w 1160150"/>
              <a:gd name="connsiteY0" fmla="*/ 280670 h 280670"/>
              <a:gd name="connsiteX1" fmla="*/ 453850 w 1160150"/>
              <a:gd name="connsiteY1" fmla="*/ 280670 h 280670"/>
              <a:gd name="connsiteX2" fmla="*/ 407796 w 1160150"/>
              <a:gd name="connsiteY2" fmla="*/ 280670 h 280670"/>
              <a:gd name="connsiteX3" fmla="*/ 404563 w 1160150"/>
              <a:gd name="connsiteY3" fmla="*/ 280670 h 280670"/>
              <a:gd name="connsiteX4" fmla="*/ 226925 w 1160150"/>
              <a:gd name="connsiteY4" fmla="*/ 60960 h 280670"/>
              <a:gd name="connsiteX5" fmla="*/ 49287 w 1160150"/>
              <a:gd name="connsiteY5" fmla="*/ 280670 h 280670"/>
              <a:gd name="connsiteX6" fmla="*/ 0 w 1160150"/>
              <a:gd name="connsiteY6" fmla="*/ 280670 h 280670"/>
              <a:gd name="connsiteX7" fmla="*/ 226925 w 1160150"/>
              <a:gd name="connsiteY7" fmla="*/ 0 h 280670"/>
              <a:gd name="connsiteX8" fmla="*/ 416886 w 1160150"/>
              <a:gd name="connsiteY8" fmla="*/ 234951 h 280670"/>
              <a:gd name="connsiteX9" fmla="*/ 1160150 w 1160150"/>
              <a:gd name="connsiteY9" fmla="*/ 234951 h 280670"/>
            </a:gdLst>
            <a:ahLst/>
            <a:cxnLst/>
            <a:rect l="l" t="t" r="r" b="b"/>
            <a:pathLst>
              <a:path w="1160150" h="280670">
                <a:moveTo>
                  <a:pt x="1160150" y="280670"/>
                </a:moveTo>
                <a:lnTo>
                  <a:pt x="453850" y="280670"/>
                </a:lnTo>
                <a:lnTo>
                  <a:pt x="407796" y="280670"/>
                </a:lnTo>
                <a:lnTo>
                  <a:pt x="404563" y="280670"/>
                </a:lnTo>
                <a:lnTo>
                  <a:pt x="226925" y="60960"/>
                </a:lnTo>
                <a:lnTo>
                  <a:pt x="49287" y="280670"/>
                </a:lnTo>
                <a:lnTo>
                  <a:pt x="0" y="280670"/>
                </a:lnTo>
                <a:lnTo>
                  <a:pt x="226925" y="0"/>
                </a:lnTo>
                <a:lnTo>
                  <a:pt x="416886" y="234951"/>
                </a:lnTo>
                <a:lnTo>
                  <a:pt x="1160150" y="234951"/>
                </a:lnTo>
                <a:close/>
              </a:path>
            </a:pathLst>
          </a:cu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16" name="标题 1"/>
          <p:cNvSpPr txBox="1"/>
          <p:nvPr/>
        </p:nvSpPr>
        <p:spPr>
          <a:xfrm>
            <a:off x="480393" y="236733"/>
            <a:ext cx="7780158" cy="432000"/>
          </a:xfrm>
          <a:prstGeom prst="rect">
            <a:avLst/>
          </a:prstGeom>
          <a:noFill/>
          <a:ln cap="sq">
            <a:noFill/>
          </a:ln>
        </p:spPr>
        <p:txBody>
          <a:bodyPr vert="horz" wrap="square" lIns="0" tIns="0" rIns="0" bIns="0" rtlCol="0" anchor="ctr"/>
          <a:lstStyle/>
          <a:p>
            <a:pPr algn="l">
              <a:lnSpc>
                <a:spcPct val="150000"/>
              </a:lnSpc>
            </a:pPr>
            <a:r>
              <a:rPr kumimoji="1" lang="zh-CN" altLang="en-US" sz="3200" dirty="0" smtClean="0">
                <a:ln w="12700">
                  <a:noFill/>
                </a:ln>
                <a:solidFill>
                  <a:srgbClr val="000000">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三、</a:t>
            </a:r>
            <a:r>
              <a:rPr kumimoji="1" lang="en-US" altLang="zh-CN" sz="3200" dirty="0" err="1" smtClean="0">
                <a:ln w="12700">
                  <a:noFill/>
                </a:ln>
                <a:solidFill>
                  <a:srgbClr val="000000">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个人独资企业的投资人及事务管理</a:t>
            </a:r>
            <a:endParaRPr kumimoji="1" lang="zh-CN" altLang="en-US"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 1"/>
          <p:cNvSpPr txBox="1"/>
          <p:nvPr/>
        </p:nvSpPr>
        <p:spPr>
          <a:xfrm>
            <a:off x="0" y="0"/>
            <a:ext cx="12192000" cy="6858000"/>
          </a:xfrm>
          <a:prstGeom prst="rect">
            <a:avLst/>
          </a:prstGeom>
          <a:gradFill>
            <a:gsLst>
              <a:gs pos="0">
                <a:schemeClr val="accent1">
                  <a:lumMod val="20000"/>
                  <a:lumOff val="80000"/>
                  <a:alpha val="38000"/>
                </a:schemeClr>
              </a:gs>
              <a:gs pos="100000">
                <a:schemeClr val="bg1">
                  <a:alpha val="32000"/>
                </a:schemeClr>
              </a:gs>
            </a:gsLst>
            <a:lin ang="16200000" scaled="0"/>
          </a:gra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 name="标题 1"/>
          <p:cNvSpPr txBox="1"/>
          <p:nvPr/>
        </p:nvSpPr>
        <p:spPr>
          <a:xfrm flipH="1">
            <a:off x="9071810" y="4056713"/>
            <a:ext cx="3120189" cy="2802906"/>
          </a:xfrm>
          <a:custGeom>
            <a:avLst/>
            <a:gdLst>
              <a:gd name="connsiteX0" fmla="*/ 1975520 w 5036024"/>
              <a:gd name="connsiteY0" fmla="*/ 0 h 4523924"/>
              <a:gd name="connsiteX1" fmla="*/ 5036024 w 5036024"/>
              <a:gd name="connsiteY1" fmla="*/ 3060504 h 4523924"/>
              <a:gd name="connsiteX2" fmla="*/ 4666638 w 5036024"/>
              <a:gd name="connsiteY2" fmla="*/ 4519322 h 4523924"/>
              <a:gd name="connsiteX3" fmla="*/ 4663843 w 5036024"/>
              <a:gd name="connsiteY3" fmla="*/ 4523924 h 4523924"/>
              <a:gd name="connsiteX4" fmla="*/ 0 w 5036024"/>
              <a:gd name="connsiteY4" fmla="*/ 4523924 h 4523924"/>
              <a:gd name="connsiteX5" fmla="*/ 0 w 5036024"/>
              <a:gd name="connsiteY5" fmla="*/ 725005 h 4523924"/>
              <a:gd name="connsiteX6" fmla="*/ 28755 w 5036024"/>
              <a:gd name="connsiteY6" fmla="*/ 698870 h 4523924"/>
              <a:gd name="connsiteX7" fmla="*/ 1975520 w 5036024"/>
              <a:gd name="connsiteY7" fmla="*/ 0 h 4523924"/>
            </a:gdLst>
            <a:ahLst/>
            <a:cxnLst/>
            <a:rect l="l" t="t" r="r" b="b"/>
            <a:pathLst>
              <a:path w="5036024" h="4523924">
                <a:moveTo>
                  <a:pt x="1975520" y="0"/>
                </a:moveTo>
                <a:cubicBezTo>
                  <a:pt x="3665790" y="0"/>
                  <a:pt x="5036024" y="1370234"/>
                  <a:pt x="5036024" y="3060504"/>
                </a:cubicBezTo>
                <a:cubicBezTo>
                  <a:pt x="5036024" y="3588714"/>
                  <a:pt x="4902212" y="4085670"/>
                  <a:pt x="4666638" y="4519322"/>
                </a:cubicBezTo>
                <a:lnTo>
                  <a:pt x="4663843" y="4523924"/>
                </a:lnTo>
                <a:lnTo>
                  <a:pt x="0" y="4523924"/>
                </a:lnTo>
                <a:lnTo>
                  <a:pt x="0" y="725005"/>
                </a:lnTo>
                <a:lnTo>
                  <a:pt x="28755" y="698870"/>
                </a:lnTo>
                <a:cubicBezTo>
                  <a:pt x="557791" y="262272"/>
                  <a:pt x="1236027" y="0"/>
                  <a:pt x="1975520" y="0"/>
                </a:cubicBezTo>
                <a:close/>
              </a:path>
            </a:pathLst>
          </a:custGeom>
          <a:solidFill>
            <a:schemeClr val="accent2">
              <a:alpha val="20000"/>
            </a:schemeClr>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4" name="标题 1"/>
          <p:cNvSpPr txBox="1"/>
          <p:nvPr/>
        </p:nvSpPr>
        <p:spPr>
          <a:xfrm>
            <a:off x="660400" y="1136317"/>
            <a:ext cx="3381999" cy="2325552"/>
          </a:xfrm>
          <a:prstGeom prst="roundRect">
            <a:avLst>
              <a:gd name="adj" fmla="val 4745"/>
            </a:avLst>
          </a:prstGeom>
          <a:solidFill>
            <a:schemeClr val="bg1"/>
          </a:solidFill>
          <a:ln w="12700" cap="sq">
            <a:noFill/>
            <a:miter/>
          </a:ln>
          <a:effectLst>
            <a:outerShdw blurRad="63500" sx="102000" sy="102000" algn="ctr" rotWithShape="0">
              <a:schemeClr val="bg1">
                <a:lumMod val="65000"/>
                <a:alpha val="40000"/>
              </a:schemeClr>
            </a:outerShdw>
          </a:effectLst>
        </p:spPr>
        <p:txBody>
          <a:bodyPr vert="horz" wrap="square" lIns="91440" tIns="45720" rIns="91440" bIns="45720" rtlCol="0" anchor="ctr"/>
          <a:lstStyle/>
          <a:p>
            <a:pPr algn="l">
              <a:lnSpc>
                <a:spcPct val="100000"/>
              </a:lnSpc>
            </a:pPr>
            <a:endParaRPr kumimoji="1" lang="zh-CN" altLang="en-US"/>
          </a:p>
        </p:txBody>
      </p:sp>
      <p:sp>
        <p:nvSpPr>
          <p:cNvPr id="5" name="标题 1"/>
          <p:cNvSpPr txBox="1"/>
          <p:nvPr/>
        </p:nvSpPr>
        <p:spPr>
          <a:xfrm>
            <a:off x="4405794" y="1136317"/>
            <a:ext cx="3381999" cy="2325552"/>
          </a:xfrm>
          <a:prstGeom prst="roundRect">
            <a:avLst>
              <a:gd name="adj" fmla="val 4745"/>
            </a:avLst>
          </a:prstGeom>
          <a:solidFill>
            <a:schemeClr val="bg1"/>
          </a:solidFill>
          <a:ln w="12700" cap="sq">
            <a:noFill/>
            <a:miter/>
          </a:ln>
          <a:effectLst>
            <a:outerShdw blurRad="63500" sx="102000" sy="102000" algn="ctr" rotWithShape="0">
              <a:schemeClr val="bg1">
                <a:lumMod val="65000"/>
                <a:alpha val="40000"/>
              </a:schemeClr>
            </a:outerShdw>
          </a:effectLst>
        </p:spPr>
        <p:txBody>
          <a:bodyPr vert="horz" wrap="square" lIns="91440" tIns="45720" rIns="91440" bIns="45720" rtlCol="0" anchor="ctr"/>
          <a:lstStyle/>
          <a:p>
            <a:pPr algn="l">
              <a:lnSpc>
                <a:spcPct val="100000"/>
              </a:lnSpc>
            </a:pPr>
            <a:endParaRPr kumimoji="1" lang="zh-CN" altLang="en-US"/>
          </a:p>
        </p:txBody>
      </p:sp>
      <p:sp>
        <p:nvSpPr>
          <p:cNvPr id="6" name="标题 1"/>
          <p:cNvSpPr txBox="1"/>
          <p:nvPr/>
        </p:nvSpPr>
        <p:spPr>
          <a:xfrm>
            <a:off x="660400" y="3864430"/>
            <a:ext cx="3381999" cy="2325552"/>
          </a:xfrm>
          <a:prstGeom prst="roundRect">
            <a:avLst>
              <a:gd name="adj" fmla="val 4745"/>
            </a:avLst>
          </a:prstGeom>
          <a:solidFill>
            <a:schemeClr val="bg1"/>
          </a:solidFill>
          <a:ln w="12700" cap="sq">
            <a:noFill/>
            <a:miter/>
          </a:ln>
          <a:effectLst>
            <a:outerShdw blurRad="63500" sx="102000" sy="102000" algn="ctr" rotWithShape="0">
              <a:schemeClr val="bg1">
                <a:lumMod val="65000"/>
                <a:alpha val="40000"/>
              </a:schemeClr>
            </a:outerShdw>
          </a:effectLst>
        </p:spPr>
        <p:txBody>
          <a:bodyPr vert="horz" wrap="square" lIns="91440" tIns="45720" rIns="91440" bIns="45720" rtlCol="0" anchor="ctr"/>
          <a:lstStyle/>
          <a:p>
            <a:pPr algn="l">
              <a:lnSpc>
                <a:spcPct val="100000"/>
              </a:lnSpc>
            </a:pPr>
            <a:endParaRPr kumimoji="1" lang="zh-CN" altLang="en-US"/>
          </a:p>
        </p:txBody>
      </p:sp>
      <p:sp>
        <p:nvSpPr>
          <p:cNvPr id="8" name="标题 1"/>
          <p:cNvSpPr txBox="1"/>
          <p:nvPr/>
        </p:nvSpPr>
        <p:spPr>
          <a:xfrm>
            <a:off x="8151189" y="1136317"/>
            <a:ext cx="3381999" cy="2325552"/>
          </a:xfrm>
          <a:prstGeom prst="roundRect">
            <a:avLst>
              <a:gd name="adj" fmla="val 4745"/>
            </a:avLst>
          </a:prstGeom>
          <a:solidFill>
            <a:schemeClr val="bg1"/>
          </a:solidFill>
          <a:ln w="12700" cap="sq">
            <a:noFill/>
            <a:miter/>
          </a:ln>
          <a:effectLst>
            <a:outerShdw blurRad="63500" sx="102000" sy="102000" algn="ctr" rotWithShape="0">
              <a:schemeClr val="bg1">
                <a:lumMod val="65000"/>
                <a:alpha val="40000"/>
              </a:schemeClr>
            </a:outerShdw>
          </a:effectLst>
        </p:spPr>
        <p:txBody>
          <a:bodyPr vert="horz" wrap="square" lIns="91440" tIns="45720" rIns="91440" bIns="45720" rtlCol="0" anchor="ctr"/>
          <a:lstStyle/>
          <a:p>
            <a:pPr algn="l">
              <a:lnSpc>
                <a:spcPct val="100000"/>
              </a:lnSpc>
            </a:pPr>
            <a:endParaRPr kumimoji="1" lang="zh-CN" altLang="en-US"/>
          </a:p>
        </p:txBody>
      </p:sp>
      <p:sp>
        <p:nvSpPr>
          <p:cNvPr id="9" name="标题 1"/>
          <p:cNvSpPr txBox="1"/>
          <p:nvPr/>
        </p:nvSpPr>
        <p:spPr>
          <a:xfrm>
            <a:off x="1222453" y="1552765"/>
            <a:ext cx="1457691" cy="334340"/>
          </a:xfrm>
          <a:custGeom>
            <a:avLst/>
            <a:gdLst>
              <a:gd name="connsiteX0" fmla="*/ 131251 w 3321673"/>
              <a:gd name="connsiteY0" fmla="*/ 0 h 525006"/>
              <a:gd name="connsiteX1" fmla="*/ 3321673 w 3321673"/>
              <a:gd name="connsiteY1" fmla="*/ 0 h 525006"/>
              <a:gd name="connsiteX2" fmla="*/ 3190422 w 3321673"/>
              <a:gd name="connsiteY2" fmla="*/ 525006 h 525006"/>
              <a:gd name="connsiteX3" fmla="*/ 0 w 3321673"/>
              <a:gd name="connsiteY3" fmla="*/ 525006 h 525006"/>
            </a:gdLst>
            <a:ahLst/>
            <a:cxnLst/>
            <a:rect l="l" t="t" r="r" b="b"/>
            <a:pathLst>
              <a:path w="3321673" h="525006">
                <a:moveTo>
                  <a:pt x="131251" y="0"/>
                </a:moveTo>
                <a:lnTo>
                  <a:pt x="3321673" y="0"/>
                </a:lnTo>
                <a:lnTo>
                  <a:pt x="3190422" y="525006"/>
                </a:lnTo>
                <a:lnTo>
                  <a:pt x="0" y="525006"/>
                </a:lnTo>
                <a:close/>
              </a:path>
            </a:pathLst>
          </a:custGeom>
          <a:gradFill>
            <a:gsLst>
              <a:gs pos="0">
                <a:schemeClr val="accent2">
                  <a:alpha val="50000"/>
                </a:schemeClr>
              </a:gs>
              <a:gs pos="100000">
                <a:srgbClr val="FFFFFF">
                  <a:alpha val="30000"/>
                </a:srgbClr>
              </a:gs>
            </a:gsLst>
            <a:lin ang="10800000" scaled="0"/>
          </a:gradFill>
          <a:ln w="12700" cap="sq">
            <a:noFill/>
            <a:miter/>
          </a:ln>
        </p:spPr>
        <p:txBody>
          <a:bodyPr vert="horz" wrap="square" lIns="91440" tIns="45720" rIns="91440" bIns="45720" rtlCol="0" anchor="ctr"/>
          <a:lstStyle/>
          <a:p>
            <a:pPr algn="ctr">
              <a:lnSpc>
                <a:spcPct val="100000"/>
              </a:lnSpc>
            </a:pPr>
            <a:endParaRPr kumimoji="1" lang="zh-CN" altLang="en-US"/>
          </a:p>
        </p:txBody>
      </p:sp>
      <p:sp>
        <p:nvSpPr>
          <p:cNvPr id="10" name="标题 1"/>
          <p:cNvSpPr txBox="1"/>
          <p:nvPr/>
        </p:nvSpPr>
        <p:spPr>
          <a:xfrm>
            <a:off x="4967846" y="1552765"/>
            <a:ext cx="1457691" cy="334340"/>
          </a:xfrm>
          <a:custGeom>
            <a:avLst/>
            <a:gdLst>
              <a:gd name="connsiteX0" fmla="*/ 131251 w 3321673"/>
              <a:gd name="connsiteY0" fmla="*/ 0 h 525006"/>
              <a:gd name="connsiteX1" fmla="*/ 3321673 w 3321673"/>
              <a:gd name="connsiteY1" fmla="*/ 0 h 525006"/>
              <a:gd name="connsiteX2" fmla="*/ 3190422 w 3321673"/>
              <a:gd name="connsiteY2" fmla="*/ 525006 h 525006"/>
              <a:gd name="connsiteX3" fmla="*/ 0 w 3321673"/>
              <a:gd name="connsiteY3" fmla="*/ 525006 h 525006"/>
            </a:gdLst>
            <a:ahLst/>
            <a:cxnLst/>
            <a:rect l="l" t="t" r="r" b="b"/>
            <a:pathLst>
              <a:path w="3321673" h="525006">
                <a:moveTo>
                  <a:pt x="131251" y="0"/>
                </a:moveTo>
                <a:lnTo>
                  <a:pt x="3321673" y="0"/>
                </a:lnTo>
                <a:lnTo>
                  <a:pt x="3190422" y="525006"/>
                </a:lnTo>
                <a:lnTo>
                  <a:pt x="0" y="525006"/>
                </a:lnTo>
                <a:close/>
              </a:path>
            </a:pathLst>
          </a:custGeom>
          <a:gradFill>
            <a:gsLst>
              <a:gs pos="0">
                <a:schemeClr val="accent1">
                  <a:alpha val="50000"/>
                </a:schemeClr>
              </a:gs>
              <a:gs pos="100000">
                <a:srgbClr val="FFFFFF">
                  <a:alpha val="30000"/>
                </a:srgbClr>
              </a:gs>
            </a:gsLst>
            <a:lin ang="10800000" scaled="0"/>
          </a:gradFill>
          <a:ln w="12700" cap="sq">
            <a:noFill/>
            <a:miter/>
          </a:ln>
        </p:spPr>
        <p:txBody>
          <a:bodyPr vert="horz" wrap="square" lIns="91440" tIns="45720" rIns="91440" bIns="45720" rtlCol="0" anchor="ctr"/>
          <a:lstStyle/>
          <a:p>
            <a:pPr algn="ctr">
              <a:lnSpc>
                <a:spcPct val="100000"/>
              </a:lnSpc>
            </a:pPr>
            <a:endParaRPr kumimoji="1" lang="zh-CN" altLang="en-US"/>
          </a:p>
        </p:txBody>
      </p:sp>
      <p:sp>
        <p:nvSpPr>
          <p:cNvPr id="11" name="标题 1"/>
          <p:cNvSpPr txBox="1"/>
          <p:nvPr/>
        </p:nvSpPr>
        <p:spPr>
          <a:xfrm>
            <a:off x="1222453" y="4280878"/>
            <a:ext cx="1457691" cy="334340"/>
          </a:xfrm>
          <a:custGeom>
            <a:avLst/>
            <a:gdLst>
              <a:gd name="connsiteX0" fmla="*/ 131251 w 3321673"/>
              <a:gd name="connsiteY0" fmla="*/ 0 h 525006"/>
              <a:gd name="connsiteX1" fmla="*/ 3321673 w 3321673"/>
              <a:gd name="connsiteY1" fmla="*/ 0 h 525006"/>
              <a:gd name="connsiteX2" fmla="*/ 3190422 w 3321673"/>
              <a:gd name="connsiteY2" fmla="*/ 525006 h 525006"/>
              <a:gd name="connsiteX3" fmla="*/ 0 w 3321673"/>
              <a:gd name="connsiteY3" fmla="*/ 525006 h 525006"/>
            </a:gdLst>
            <a:ahLst/>
            <a:cxnLst/>
            <a:rect l="l" t="t" r="r" b="b"/>
            <a:pathLst>
              <a:path w="3321673" h="525006">
                <a:moveTo>
                  <a:pt x="131251" y="0"/>
                </a:moveTo>
                <a:lnTo>
                  <a:pt x="3321673" y="0"/>
                </a:lnTo>
                <a:lnTo>
                  <a:pt x="3190422" y="525006"/>
                </a:lnTo>
                <a:lnTo>
                  <a:pt x="0" y="525006"/>
                </a:lnTo>
                <a:close/>
              </a:path>
            </a:pathLst>
          </a:custGeom>
          <a:gradFill>
            <a:gsLst>
              <a:gs pos="0">
                <a:schemeClr val="accent1">
                  <a:alpha val="50000"/>
                </a:schemeClr>
              </a:gs>
              <a:gs pos="100000">
                <a:srgbClr val="FFFFFF">
                  <a:alpha val="30000"/>
                </a:srgbClr>
              </a:gs>
            </a:gsLst>
            <a:lin ang="10800000" scaled="0"/>
          </a:gra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12" name="标题 1"/>
          <p:cNvSpPr txBox="1"/>
          <p:nvPr/>
        </p:nvSpPr>
        <p:spPr>
          <a:xfrm>
            <a:off x="4967846" y="4280878"/>
            <a:ext cx="1457691" cy="334340"/>
          </a:xfrm>
          <a:custGeom>
            <a:avLst/>
            <a:gdLst>
              <a:gd name="connsiteX0" fmla="*/ 131251 w 3321673"/>
              <a:gd name="connsiteY0" fmla="*/ 0 h 525006"/>
              <a:gd name="connsiteX1" fmla="*/ 3321673 w 3321673"/>
              <a:gd name="connsiteY1" fmla="*/ 0 h 525006"/>
              <a:gd name="connsiteX2" fmla="*/ 3190422 w 3321673"/>
              <a:gd name="connsiteY2" fmla="*/ 525006 h 525006"/>
              <a:gd name="connsiteX3" fmla="*/ 0 w 3321673"/>
              <a:gd name="connsiteY3" fmla="*/ 525006 h 525006"/>
            </a:gdLst>
            <a:ahLst/>
            <a:cxnLst/>
            <a:rect l="l" t="t" r="r" b="b"/>
            <a:pathLst>
              <a:path w="3321673" h="525006">
                <a:moveTo>
                  <a:pt x="131251" y="0"/>
                </a:moveTo>
                <a:lnTo>
                  <a:pt x="3321673" y="0"/>
                </a:lnTo>
                <a:lnTo>
                  <a:pt x="3190422" y="525006"/>
                </a:lnTo>
                <a:lnTo>
                  <a:pt x="0" y="525006"/>
                </a:lnTo>
                <a:close/>
              </a:path>
            </a:pathLst>
          </a:custGeom>
          <a:gradFill>
            <a:gsLst>
              <a:gs pos="0">
                <a:schemeClr val="accent2">
                  <a:alpha val="50000"/>
                </a:schemeClr>
              </a:gs>
              <a:gs pos="100000">
                <a:srgbClr val="FFFFFF">
                  <a:alpha val="30000"/>
                </a:srgbClr>
              </a:gs>
            </a:gsLst>
            <a:lin ang="10800000" scaled="0"/>
          </a:gra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13" name="标题 1"/>
          <p:cNvSpPr txBox="1"/>
          <p:nvPr/>
        </p:nvSpPr>
        <p:spPr>
          <a:xfrm>
            <a:off x="8713242" y="1552765"/>
            <a:ext cx="1457691" cy="334340"/>
          </a:xfrm>
          <a:custGeom>
            <a:avLst/>
            <a:gdLst>
              <a:gd name="connsiteX0" fmla="*/ 131251 w 3321673"/>
              <a:gd name="connsiteY0" fmla="*/ 0 h 525006"/>
              <a:gd name="connsiteX1" fmla="*/ 3321673 w 3321673"/>
              <a:gd name="connsiteY1" fmla="*/ 0 h 525006"/>
              <a:gd name="connsiteX2" fmla="*/ 3190422 w 3321673"/>
              <a:gd name="connsiteY2" fmla="*/ 525006 h 525006"/>
              <a:gd name="connsiteX3" fmla="*/ 0 w 3321673"/>
              <a:gd name="connsiteY3" fmla="*/ 525006 h 525006"/>
            </a:gdLst>
            <a:ahLst/>
            <a:cxnLst/>
            <a:rect l="l" t="t" r="r" b="b"/>
            <a:pathLst>
              <a:path w="3321673" h="525006">
                <a:moveTo>
                  <a:pt x="131251" y="0"/>
                </a:moveTo>
                <a:lnTo>
                  <a:pt x="3321673" y="0"/>
                </a:lnTo>
                <a:lnTo>
                  <a:pt x="3190422" y="525006"/>
                </a:lnTo>
                <a:lnTo>
                  <a:pt x="0" y="525006"/>
                </a:lnTo>
                <a:close/>
              </a:path>
            </a:pathLst>
          </a:custGeom>
          <a:gradFill>
            <a:gsLst>
              <a:gs pos="0">
                <a:schemeClr val="accent2">
                  <a:alpha val="50000"/>
                </a:schemeClr>
              </a:gs>
              <a:gs pos="100000">
                <a:srgbClr val="FFFFFF">
                  <a:alpha val="30000"/>
                </a:srgbClr>
              </a:gs>
            </a:gsLst>
            <a:lin ang="10800000" scaled="0"/>
          </a:gra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14" name="标题 1"/>
          <p:cNvSpPr txBox="1"/>
          <p:nvPr/>
        </p:nvSpPr>
        <p:spPr>
          <a:xfrm>
            <a:off x="938637" y="1307222"/>
            <a:ext cx="2853090" cy="557930"/>
          </a:xfrm>
          <a:prstGeom prst="rect">
            <a:avLst/>
          </a:prstGeom>
          <a:noFill/>
          <a:ln>
            <a:noFill/>
          </a:ln>
        </p:spPr>
        <p:txBody>
          <a:bodyPr vert="horz" wrap="square" lIns="0" tIns="0" rIns="0" bIns="0" rtlCol="0" anchor="b"/>
          <a:lstStyle/>
          <a:p>
            <a:pPr algn="l">
              <a:lnSpc>
                <a:spcPct val="130000"/>
              </a:lnSpc>
            </a:pPr>
            <a:r>
              <a:rPr kumimoji="1" lang="en-US" altLang="zh-CN" sz="2400">
                <a:ln w="12700">
                  <a:noFill/>
                </a:ln>
                <a:solidFill>
                  <a:srgbClr val="FF7200">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01</a:t>
            </a:r>
            <a:endParaRPr kumimoji="1" lang="zh-CN" altLang="en-US"/>
          </a:p>
        </p:txBody>
      </p:sp>
      <p:sp>
        <p:nvSpPr>
          <p:cNvPr id="15" name="标题 1"/>
          <p:cNvSpPr txBox="1"/>
          <p:nvPr/>
        </p:nvSpPr>
        <p:spPr>
          <a:xfrm>
            <a:off x="4684028" y="1307222"/>
            <a:ext cx="2853090" cy="557930"/>
          </a:xfrm>
          <a:prstGeom prst="rect">
            <a:avLst/>
          </a:prstGeom>
          <a:noFill/>
          <a:ln>
            <a:noFill/>
          </a:ln>
        </p:spPr>
        <p:txBody>
          <a:bodyPr vert="horz" wrap="square" lIns="0" tIns="0" rIns="0" bIns="0" rtlCol="0" anchor="b"/>
          <a:lstStyle/>
          <a:p>
            <a:pPr algn="l">
              <a:lnSpc>
                <a:spcPct val="130000"/>
              </a:lnSpc>
            </a:pPr>
            <a:r>
              <a:rPr kumimoji="1" lang="en-US" altLang="zh-CN" sz="2400">
                <a:ln w="12700">
                  <a:noFill/>
                </a:ln>
                <a:solidFill>
                  <a:srgbClr val="0170E1">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02</a:t>
            </a:r>
            <a:endParaRPr kumimoji="1" lang="zh-CN" altLang="en-US"/>
          </a:p>
        </p:txBody>
      </p:sp>
      <p:sp>
        <p:nvSpPr>
          <p:cNvPr id="16" name="标题 1"/>
          <p:cNvSpPr txBox="1"/>
          <p:nvPr/>
        </p:nvSpPr>
        <p:spPr>
          <a:xfrm>
            <a:off x="938637" y="4035335"/>
            <a:ext cx="2853090" cy="557930"/>
          </a:xfrm>
          <a:prstGeom prst="rect">
            <a:avLst/>
          </a:prstGeom>
          <a:noFill/>
          <a:ln>
            <a:noFill/>
          </a:ln>
        </p:spPr>
        <p:txBody>
          <a:bodyPr vert="horz" wrap="square" lIns="0" tIns="0" rIns="0" bIns="0" rtlCol="0" anchor="b"/>
          <a:lstStyle/>
          <a:p>
            <a:pPr algn="l">
              <a:lnSpc>
                <a:spcPct val="130000"/>
              </a:lnSpc>
            </a:pPr>
            <a:r>
              <a:rPr kumimoji="1" lang="en-US" altLang="zh-CN" sz="2400">
                <a:ln w="12700">
                  <a:noFill/>
                </a:ln>
                <a:solidFill>
                  <a:srgbClr val="0170E1">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04</a:t>
            </a:r>
            <a:endParaRPr kumimoji="1" lang="zh-CN" altLang="en-US"/>
          </a:p>
        </p:txBody>
      </p:sp>
      <p:sp>
        <p:nvSpPr>
          <p:cNvPr id="18" name="标题 1"/>
          <p:cNvSpPr txBox="1"/>
          <p:nvPr/>
        </p:nvSpPr>
        <p:spPr>
          <a:xfrm>
            <a:off x="8429425" y="1307222"/>
            <a:ext cx="2853090" cy="557930"/>
          </a:xfrm>
          <a:prstGeom prst="rect">
            <a:avLst/>
          </a:prstGeom>
          <a:noFill/>
          <a:ln>
            <a:noFill/>
          </a:ln>
        </p:spPr>
        <p:txBody>
          <a:bodyPr vert="horz" wrap="square" lIns="0" tIns="0" rIns="0" bIns="0" rtlCol="0" anchor="b"/>
          <a:lstStyle/>
          <a:p>
            <a:pPr algn="l">
              <a:lnSpc>
                <a:spcPct val="130000"/>
              </a:lnSpc>
            </a:pPr>
            <a:r>
              <a:rPr kumimoji="1" lang="en-US" altLang="zh-CN" sz="2400">
                <a:ln w="12700">
                  <a:noFill/>
                </a:ln>
                <a:solidFill>
                  <a:srgbClr val="FF7200">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03</a:t>
            </a:r>
            <a:endParaRPr kumimoji="1" lang="zh-CN" altLang="en-US"/>
          </a:p>
        </p:txBody>
      </p:sp>
      <p:sp>
        <p:nvSpPr>
          <p:cNvPr id="20" name="标题 1"/>
          <p:cNvSpPr txBox="1"/>
          <p:nvPr/>
        </p:nvSpPr>
        <p:spPr>
          <a:xfrm>
            <a:off x="1037994" y="3223556"/>
            <a:ext cx="403984" cy="45719"/>
          </a:xfrm>
          <a:prstGeom prst="rect">
            <a:avLst/>
          </a:prstGeom>
          <a:solidFill>
            <a:schemeClr val="accent2">
              <a:lumMod val="60000"/>
              <a:lumOff val="40000"/>
            </a:schemeClr>
          </a:solidFill>
          <a:ln w="12700" cap="sq">
            <a:noFill/>
            <a:miter/>
          </a:ln>
        </p:spPr>
        <p:txBody>
          <a:bodyPr vert="horz" wrap="square" lIns="91440" tIns="45720" rIns="91440" bIns="45720" rtlCol="0" anchor="ctr"/>
          <a:lstStyle/>
          <a:p>
            <a:pPr algn="ctr">
              <a:lnSpc>
                <a:spcPct val="100000"/>
              </a:lnSpc>
            </a:pPr>
            <a:endParaRPr kumimoji="1" lang="zh-CN" altLang="en-US"/>
          </a:p>
        </p:txBody>
      </p:sp>
      <p:sp>
        <p:nvSpPr>
          <p:cNvPr id="21" name="标题 1"/>
          <p:cNvSpPr txBox="1"/>
          <p:nvPr/>
        </p:nvSpPr>
        <p:spPr>
          <a:xfrm>
            <a:off x="4783386" y="3223556"/>
            <a:ext cx="403984" cy="45719"/>
          </a:xfrm>
          <a:prstGeom prst="rect">
            <a:avLst/>
          </a:prstGeom>
          <a:solidFill>
            <a:schemeClr val="accent1">
              <a:lumMod val="60000"/>
              <a:lumOff val="40000"/>
            </a:schemeClr>
          </a:solidFill>
          <a:ln w="12700" cap="sq">
            <a:noFill/>
            <a:miter/>
          </a:ln>
        </p:spPr>
        <p:txBody>
          <a:bodyPr vert="horz" wrap="square" lIns="91440" tIns="45720" rIns="91440" bIns="45720" rtlCol="0" anchor="ctr"/>
          <a:lstStyle/>
          <a:p>
            <a:pPr algn="ctr">
              <a:lnSpc>
                <a:spcPct val="100000"/>
              </a:lnSpc>
            </a:pPr>
            <a:endParaRPr kumimoji="1" lang="zh-CN" altLang="en-US"/>
          </a:p>
        </p:txBody>
      </p:sp>
      <p:sp>
        <p:nvSpPr>
          <p:cNvPr id="22" name="标题 1"/>
          <p:cNvSpPr txBox="1"/>
          <p:nvPr/>
        </p:nvSpPr>
        <p:spPr>
          <a:xfrm>
            <a:off x="811802" y="2033279"/>
            <a:ext cx="2853090" cy="1269853"/>
          </a:xfrm>
          <a:prstGeom prst="rect">
            <a:avLst/>
          </a:prstGeom>
          <a:noFill/>
          <a:ln cap="sq">
            <a:noFill/>
          </a:ln>
        </p:spPr>
        <p:txBody>
          <a:bodyPr vert="horz" wrap="square" lIns="0" tIns="0" rIns="0" bIns="0" rtlCol="0" anchor="t"/>
          <a:lstStyle/>
          <a:p>
            <a:pPr algn="ctr">
              <a:lnSpc>
                <a:spcPct val="150000"/>
              </a:lnSpc>
            </a:pPr>
            <a:r>
              <a:rPr kumimoji="1" lang="en-US" altLang="zh-CN" sz="200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投资人决定解散。</a:t>
            </a:r>
            <a:endParaRPr kumimoji="1" lang="zh-CN" altLang="en-US" sz="2000"/>
          </a:p>
        </p:txBody>
      </p:sp>
      <p:sp>
        <p:nvSpPr>
          <p:cNvPr id="23" name="标题 1"/>
          <p:cNvSpPr txBox="1"/>
          <p:nvPr/>
        </p:nvSpPr>
        <p:spPr>
          <a:xfrm>
            <a:off x="8260823" y="1920402"/>
            <a:ext cx="2853090" cy="1269853"/>
          </a:xfrm>
          <a:prstGeom prst="rect">
            <a:avLst/>
          </a:prstGeom>
          <a:noFill/>
          <a:ln cap="sq">
            <a:noFill/>
          </a:ln>
        </p:spPr>
        <p:txBody>
          <a:bodyPr vert="horz" wrap="square" lIns="0" tIns="0" rIns="0" bIns="0" rtlCol="0" anchor="t"/>
          <a:lstStyle/>
          <a:p>
            <a:pPr algn="ctr">
              <a:lnSpc>
                <a:spcPct val="150000"/>
              </a:lnSpc>
            </a:pPr>
            <a:r>
              <a:rPr kumimoji="1" lang="en-US" altLang="zh-CN" sz="200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被依法吊销营业执照</a:t>
            </a:r>
            <a:r>
              <a:rPr kumimoji="1" lang="en-US" altLang="zh-CN" sz="140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a:t>
            </a:r>
            <a:endParaRPr kumimoji="1" lang="zh-CN" altLang="en-US"/>
          </a:p>
        </p:txBody>
      </p:sp>
      <p:sp>
        <p:nvSpPr>
          <p:cNvPr id="24" name="标题 1"/>
          <p:cNvSpPr txBox="1"/>
          <p:nvPr/>
        </p:nvSpPr>
        <p:spPr>
          <a:xfrm>
            <a:off x="1037994" y="5951669"/>
            <a:ext cx="403984" cy="45719"/>
          </a:xfrm>
          <a:prstGeom prst="rect">
            <a:avLst/>
          </a:prstGeom>
          <a:solidFill>
            <a:schemeClr val="accent1">
              <a:lumMod val="60000"/>
              <a:lumOff val="40000"/>
            </a:schemeClr>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26" name="标题 1"/>
          <p:cNvSpPr txBox="1"/>
          <p:nvPr/>
        </p:nvSpPr>
        <p:spPr>
          <a:xfrm>
            <a:off x="938802" y="4668682"/>
            <a:ext cx="2853090" cy="1269853"/>
          </a:xfrm>
          <a:prstGeom prst="rect">
            <a:avLst/>
          </a:prstGeom>
          <a:noFill/>
          <a:ln cap="sq">
            <a:noFill/>
          </a:ln>
        </p:spPr>
        <p:txBody>
          <a:bodyPr vert="horz" wrap="square" lIns="0" tIns="0" rIns="0" bIns="0" rtlCol="0" anchor="t"/>
          <a:lstStyle/>
          <a:p>
            <a:pPr algn="l">
              <a:lnSpc>
                <a:spcPct val="150000"/>
              </a:lnSpc>
            </a:pPr>
            <a:r>
              <a:rPr kumimoji="1" lang="en-US" altLang="zh-CN" sz="200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法律、行政法规规定的其他情形。</a:t>
            </a:r>
            <a:endParaRPr kumimoji="1" lang="zh-CN" altLang="en-US" sz="2000"/>
          </a:p>
        </p:txBody>
      </p:sp>
      <p:sp>
        <p:nvSpPr>
          <p:cNvPr id="27" name="标题 1"/>
          <p:cNvSpPr txBox="1"/>
          <p:nvPr/>
        </p:nvSpPr>
        <p:spPr>
          <a:xfrm>
            <a:off x="4713406" y="1888499"/>
            <a:ext cx="2853090" cy="1269853"/>
          </a:xfrm>
          <a:prstGeom prst="rect">
            <a:avLst/>
          </a:prstGeom>
          <a:noFill/>
          <a:ln cap="sq">
            <a:noFill/>
          </a:ln>
        </p:spPr>
        <p:txBody>
          <a:bodyPr vert="horz" wrap="square" lIns="0" tIns="0" rIns="0" bIns="0" rtlCol="0" anchor="t"/>
          <a:lstStyle/>
          <a:p>
            <a:pPr algn="l">
              <a:lnSpc>
                <a:spcPct val="150000"/>
              </a:lnSpc>
            </a:pPr>
            <a:r>
              <a:rPr kumimoji="1" lang="en-US" altLang="zh-CN" sz="200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投资人死亡或者被宣告死亡，无继承人或者继承人决定放弃继承。</a:t>
            </a:r>
            <a:endParaRPr kumimoji="1" lang="en-US" altLang="zh-CN" sz="200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endParaRPr>
          </a:p>
        </p:txBody>
      </p:sp>
      <p:sp>
        <p:nvSpPr>
          <p:cNvPr id="28" name="标题 1"/>
          <p:cNvSpPr txBox="1"/>
          <p:nvPr/>
        </p:nvSpPr>
        <p:spPr>
          <a:xfrm>
            <a:off x="8528782" y="3223556"/>
            <a:ext cx="403984" cy="45719"/>
          </a:xfrm>
          <a:prstGeom prst="rect">
            <a:avLst/>
          </a:prstGeom>
          <a:solidFill>
            <a:schemeClr val="accent2">
              <a:lumMod val="60000"/>
              <a:lumOff val="40000"/>
            </a:schemeClr>
          </a:solidFill>
          <a:ln w="12700" cap="sq">
            <a:noFill/>
            <a:miter/>
          </a:ln>
        </p:spPr>
        <p:txBody>
          <a:bodyPr vert="horz" wrap="square" lIns="91440" tIns="45720" rIns="91440" bIns="45720" rtlCol="0" anchor="ctr"/>
          <a:lstStyle/>
          <a:p>
            <a:pPr algn="ctr">
              <a:lnSpc>
                <a:spcPct val="100000"/>
              </a:lnSpc>
            </a:pPr>
            <a:endParaRPr kumimoji="1" lang="zh-CN" altLang="en-US"/>
          </a:p>
        </p:txBody>
      </p:sp>
      <p:sp>
        <p:nvSpPr>
          <p:cNvPr id="29" name="标题 1"/>
          <p:cNvSpPr txBox="1"/>
          <p:nvPr/>
        </p:nvSpPr>
        <p:spPr>
          <a:xfrm>
            <a:off x="11319981" y="3050513"/>
            <a:ext cx="576603" cy="576603"/>
          </a:xfrm>
          <a:prstGeom prst="ellipse">
            <a:avLst/>
          </a:prstGeom>
          <a:solidFill>
            <a:schemeClr val="accent2">
              <a:alpha val="50000"/>
            </a:schemeClr>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0" name="标题 1"/>
          <p:cNvSpPr txBox="1"/>
          <p:nvPr/>
        </p:nvSpPr>
        <p:spPr>
          <a:xfrm>
            <a:off x="8191507" y="4280878"/>
            <a:ext cx="713389" cy="713389"/>
          </a:xfrm>
          <a:prstGeom prst="ellipse">
            <a:avLst/>
          </a:prstGeom>
          <a:solidFill>
            <a:schemeClr val="accent2">
              <a:alpha val="20000"/>
            </a:schemeClr>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1" name="标题 1"/>
          <p:cNvSpPr txBox="1"/>
          <p:nvPr/>
        </p:nvSpPr>
        <p:spPr>
          <a:xfrm>
            <a:off x="844132" y="843280"/>
            <a:ext cx="2628000" cy="45719"/>
          </a:xfrm>
          <a:prstGeom prst="rect">
            <a:avLst/>
          </a:prstGeom>
          <a:gradFill>
            <a:gsLst>
              <a:gs pos="10000">
                <a:schemeClr val="accent1"/>
              </a:gs>
              <a:gs pos="88000">
                <a:schemeClr val="accent1">
                  <a:alpha val="0"/>
                </a:schemeClr>
              </a:gs>
            </a:gsLst>
            <a:lin ang="0" scaled="0"/>
          </a:gra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2" name="标题 1"/>
          <p:cNvSpPr txBox="1"/>
          <p:nvPr/>
        </p:nvSpPr>
        <p:spPr>
          <a:xfrm rot="10800000">
            <a:off x="-272825" y="843280"/>
            <a:ext cx="1160150" cy="280670"/>
          </a:xfrm>
          <a:custGeom>
            <a:avLst/>
            <a:gdLst>
              <a:gd name="connsiteX0" fmla="*/ 1160150 w 1160150"/>
              <a:gd name="connsiteY0" fmla="*/ 280670 h 280670"/>
              <a:gd name="connsiteX1" fmla="*/ 453850 w 1160150"/>
              <a:gd name="connsiteY1" fmla="*/ 280670 h 280670"/>
              <a:gd name="connsiteX2" fmla="*/ 407796 w 1160150"/>
              <a:gd name="connsiteY2" fmla="*/ 280670 h 280670"/>
              <a:gd name="connsiteX3" fmla="*/ 404563 w 1160150"/>
              <a:gd name="connsiteY3" fmla="*/ 280670 h 280670"/>
              <a:gd name="connsiteX4" fmla="*/ 226925 w 1160150"/>
              <a:gd name="connsiteY4" fmla="*/ 60960 h 280670"/>
              <a:gd name="connsiteX5" fmla="*/ 49287 w 1160150"/>
              <a:gd name="connsiteY5" fmla="*/ 280670 h 280670"/>
              <a:gd name="connsiteX6" fmla="*/ 0 w 1160150"/>
              <a:gd name="connsiteY6" fmla="*/ 280670 h 280670"/>
              <a:gd name="connsiteX7" fmla="*/ 226925 w 1160150"/>
              <a:gd name="connsiteY7" fmla="*/ 0 h 280670"/>
              <a:gd name="connsiteX8" fmla="*/ 416886 w 1160150"/>
              <a:gd name="connsiteY8" fmla="*/ 234951 h 280670"/>
              <a:gd name="connsiteX9" fmla="*/ 1160150 w 1160150"/>
              <a:gd name="connsiteY9" fmla="*/ 234951 h 280670"/>
            </a:gdLst>
            <a:ahLst/>
            <a:cxnLst/>
            <a:rect l="l" t="t" r="r" b="b"/>
            <a:pathLst>
              <a:path w="1160150" h="280670">
                <a:moveTo>
                  <a:pt x="1160150" y="280670"/>
                </a:moveTo>
                <a:lnTo>
                  <a:pt x="453850" y="280670"/>
                </a:lnTo>
                <a:lnTo>
                  <a:pt x="407796" y="280670"/>
                </a:lnTo>
                <a:lnTo>
                  <a:pt x="404563" y="280670"/>
                </a:lnTo>
                <a:lnTo>
                  <a:pt x="226925" y="60960"/>
                </a:lnTo>
                <a:lnTo>
                  <a:pt x="49287" y="280670"/>
                </a:lnTo>
                <a:lnTo>
                  <a:pt x="0" y="280670"/>
                </a:lnTo>
                <a:lnTo>
                  <a:pt x="226925" y="0"/>
                </a:lnTo>
                <a:lnTo>
                  <a:pt x="416886" y="234951"/>
                </a:lnTo>
                <a:lnTo>
                  <a:pt x="1160150" y="234951"/>
                </a:lnTo>
                <a:close/>
              </a:path>
            </a:pathLst>
          </a:cu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3" name="标题 1"/>
          <p:cNvSpPr txBox="1"/>
          <p:nvPr/>
        </p:nvSpPr>
        <p:spPr>
          <a:xfrm>
            <a:off x="480393" y="236733"/>
            <a:ext cx="7780158" cy="432000"/>
          </a:xfrm>
          <a:prstGeom prst="rect">
            <a:avLst/>
          </a:prstGeom>
          <a:noFill/>
          <a:ln cap="sq">
            <a:noFill/>
          </a:ln>
        </p:spPr>
        <p:txBody>
          <a:bodyPr vert="horz" wrap="square" lIns="0" tIns="0" rIns="0" bIns="0" rtlCol="0" anchor="ctr"/>
          <a:lstStyle/>
          <a:p>
            <a:pPr algn="l">
              <a:lnSpc>
                <a:spcPct val="150000"/>
              </a:lnSpc>
            </a:pPr>
            <a:r>
              <a:rPr kumimoji="1" lang="zh-CN" altLang="en-US" sz="3200" dirty="0" smtClean="0">
                <a:ln w="12700">
                  <a:noFill/>
                </a:ln>
                <a:solidFill>
                  <a:srgbClr val="000000">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四（一）</a:t>
            </a:r>
            <a:r>
              <a:rPr kumimoji="1" lang="en-US" altLang="zh-CN" sz="3200" dirty="0" err="1" smtClean="0">
                <a:ln w="12700">
                  <a:noFill/>
                </a:ln>
                <a:solidFill>
                  <a:srgbClr val="000000">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个人独资企业的解散</a:t>
            </a:r>
            <a:endParaRPr kumimoji="1" lang="zh-CN" altLang="en-US" dirty="0"/>
          </a:p>
        </p:txBody>
      </p:sp>
    </p:spTree>
  </p:cSld>
  <p:clrMapOvr>
    <a:masterClrMapping/>
  </p:clrMapOvr>
  <p:timing>
    <p:tnLst>
      <p:par>
        <p:cTn id="1" dur="indefinite" restart="never" nodeType="tmRoot"/>
      </p:par>
    </p:tnLst>
  </p:timing>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1638_2*l_h_i*1_1_2"/>
  <p:tag name="KSO_WM_TEMPLATE_CATEGORY" val="diagram"/>
  <p:tag name="KSO_WM_TEMPLATE_INDEX" val="20231638"/>
  <p:tag name="KSO_WM_UNIT_LAYERLEVEL" val="1_1_1"/>
  <p:tag name="KSO_WM_TAG_VERSION" val="3.0"/>
  <p:tag name="KSO_WM_DIAGRAM_MAX_ITEMCNT" val="3"/>
  <p:tag name="KSO_WM_DIAGRAM_MIN_ITEMCNT" val="2"/>
  <p:tag name="KSO_WM_DIAGRAM_VIRTUALLY_FRAME" val="{&quot;height&quot;:387.20014917328274,&quot;left&quot;:54.8,&quot;top&quot;:102.10000830703217,&quot;width&quot;:850.45}"/>
  <p:tag name="KSO_WM_DIAGRAM_COLOR_MATCH_VALUE" val="{&quot;shape&quot;:{&quot;fill&quot;:{&quot;gradient&quot;:[{&quot;brightness&quot;:0.949999988079071,&quot;colorType&quot;:1,&quot;foreColorIndex&quot;:5,&quot;pos&quot;:0,&quot;transparency&quot;:1},{&quot;brightness&quot;:0.800000011920929,&quot;colorType&quot;:1,&quot;foreColorIndex&quot;:5,&quot;pos&quot;:1,&quot;transparency&quot;:0.800000011920929}],&quot;type&quot;:3},&quot;glow&quot;:{&quot;colorType&quot;:0},&quot;line&quot;:{&quot;gradient&quot;:[{&quot;brightness&quot;:0.800000011920929,&quot;colorType&quot;:1,&quot;foreColorIndex&quot;:5,&quot;pos&quot;:0,&quot;transparency&quot;:0},{&quot;brightness&quot;:0.4000000059604645,&quot;colorType&quot;:1,&quot;foreColorIndex&quot;:5,&quot;pos&quot;:1,&quot;transparency&quot;:0}],&quot;type&quot;:2},&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FILL_TYPE" val="3"/>
  <p:tag name="KSO_WM_UNIT_LINE_FORE_SCHEMECOLOR_INDEX" val="5"/>
  <p:tag name="KSO_WM_UNIT_TEXT_FILL_FORE_SCHEMECOLOR_INDEX" val="13"/>
  <p:tag name="KSO_WM_UNIT_TEXT_FILL_TYPE" val="1"/>
  <p:tag name="KSO_WM_UNIT_USESOURCEFORMAT_APPLY" val="1"/>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31638_2*l_h_i*1_3_1"/>
  <p:tag name="KSO_WM_TEMPLATE_CATEGORY" val="diagram"/>
  <p:tag name="KSO_WM_TEMPLATE_INDEX" val="20231638"/>
  <p:tag name="KSO_WM_UNIT_LAYERLEVEL" val="1_1_1"/>
  <p:tag name="KSO_WM_TAG_VERSION" val="3.0"/>
  <p:tag name="KSO_WM_DIAGRAM_MAX_ITEMCNT" val="3"/>
  <p:tag name="KSO_WM_DIAGRAM_MIN_ITEMCNT" val="2"/>
  <p:tag name="KSO_WM_DIAGRAM_VIRTUALLY_FRAME" val="{&quot;height&quot;:387.20014917328274,&quot;left&quot;:54.8,&quot;top&quot;:102.10000830703217,&quot;width&quot;:850.45}"/>
  <p:tag name="KSO_WM_DIAGRAM_COLOR_MATCH_VALUE" val="{&quot;shape&quot;:{&quot;fill&quot;:{&quot;type&quot;:0},&quot;glow&quot;:{&quot;colorType&quot;:0},&quot;line&quot;:{&quot;gradient&quot;:[{&quot;brightness&quot;:0,&quot;colorType&quot;:1,&quot;foreColorIndex&quot;:5,&quot;pos&quot;:0,&quot;transparency&quot;:1},{&quot;brightness&quot;:0,&quot;colorType&quot;:1,&quot;foreColorIndex&quot;:5,&quot;pos&quot;:0.5299999713897705,&quot;transparency&quot;:0},{&quot;brightness&quot;:0,&quot;colorType&quot;:1,&quot;foreColorIndex&quot;:5,&quot;pos&quot;:1,&quot;transparency&quot;:1}],&quot;type&quot;:2},&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DIAGRAM_VERSION" val="3"/>
  <p:tag name="KSO_WM_DIAGRAM_COLOR_TRICK" val="1"/>
  <p:tag name="KSO_WM_DIAGRAM_COLOR_TEXT_CAN_REMOVE" val="n"/>
  <p:tag name="KSO_WM_UNIT_LINE_FORE_SCHEMECOLOR_INDEX" val="5"/>
  <p:tag name="KSO_WM_UNIT_USESOURCEFORMAT_APPLY" val="1"/>
</p:tagLst>
</file>

<file path=ppt/tags/tag11.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1638_2*l_h_a*1_2_1"/>
  <p:tag name="KSO_WM_TEMPLATE_CATEGORY" val="diagram"/>
  <p:tag name="KSO_WM_TEMPLATE_INDEX" val="20231638"/>
  <p:tag name="KSO_WM_UNIT_LAYERLEVEL" val="1_1_1"/>
  <p:tag name="KSO_WM_TAG_VERSION" val="3.0"/>
  <p:tag name="KSO_WM_DIAGRAM_GROUP_CODE" val="l1-1"/>
  <p:tag name="KSO_WM_DIAGRAM_MAX_ITEMCNT" val="3"/>
  <p:tag name="KSO_WM_DIAGRAM_MIN_ITEMCNT" val="2"/>
  <p:tag name="KSO_WM_DIAGRAM_VIRTUALLY_FRAME" val="{&quot;height&quot;:387.20014917328274,&quot;left&quot;:54.8,&quot;top&quot;:102.10000830703217,&quot;width&quot;:850.4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TEXT_TYPE" val="1"/>
  <p:tag name="KSO_WM_UNIT_PRESET_TEXT" val="单击此处&#10;添加标题"/>
  <p:tag name="KSO_WM_UNIT_TEXT_FILL_FORE_SCHEMECOLOR_INDEX" val="1"/>
  <p:tag name="KSO_WM_UNIT_TEXT_FILL_TYPE" val="1"/>
  <p:tag name="KSO_WM_UNIT_USESOURCEFORMAT_APPLY" val="1"/>
</p:tagLst>
</file>

<file path=ppt/tags/tag12.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1638_2*l_h_a*1_3_1"/>
  <p:tag name="KSO_WM_TEMPLATE_CATEGORY" val="diagram"/>
  <p:tag name="KSO_WM_TEMPLATE_INDEX" val="20231638"/>
  <p:tag name="KSO_WM_UNIT_LAYERLEVEL" val="1_1_1"/>
  <p:tag name="KSO_WM_TAG_VERSION" val="3.0"/>
  <p:tag name="KSO_WM_DIAGRAM_GROUP_CODE" val="l1-1"/>
  <p:tag name="KSO_WM_DIAGRAM_MAX_ITEMCNT" val="3"/>
  <p:tag name="KSO_WM_DIAGRAM_MIN_ITEMCNT" val="2"/>
  <p:tag name="KSO_WM_DIAGRAM_VIRTUALLY_FRAME" val="{&quot;height&quot;:387.20014917328274,&quot;left&quot;:54.8,&quot;top&quot;:102.10000830703217,&quot;width&quot;:850.4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TEXT_TYPE" val="1"/>
  <p:tag name="KSO_WM_UNIT_PRESET_TEXT" val="单击此处&#10;添加标题"/>
  <p:tag name="KSO_WM_UNIT_TEXT_FILL_FORE_SCHEMECOLOR_INDEX" val="1"/>
  <p:tag name="KSO_WM_UNIT_TEXT_FILL_TYPE" val="1"/>
  <p:tag name="KSO_WM_UNIT_USESOURCEFORMAT_APPLY" val="1"/>
</p:tagLst>
</file>

<file path=ppt/tags/tag13.xml><?xml version="1.0" encoding="utf-8"?>
<p:tagLst xmlns:p="http://schemas.openxmlformats.org/presentationml/2006/main">
  <p:tag name="KSO_WPP_MARK_KEY" val="2e06b607-d593-4f4c-adef-9cc4e93a3c29"/>
  <p:tag name="COMMONDATA" val="eyJoZGlkIjoiOGI1Y2UxYmQ2NWNjM2QwMzBiM2M2ZWJmYWRmZDExZTUifQ=="/>
</p:tagLst>
</file>

<file path=ppt/tags/tag2.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1638_2*l_h_a*1_1_1"/>
  <p:tag name="KSO_WM_TEMPLATE_CATEGORY" val="diagram"/>
  <p:tag name="KSO_WM_TEMPLATE_INDEX" val="20231638"/>
  <p:tag name="KSO_WM_UNIT_LAYERLEVEL" val="1_1_1"/>
  <p:tag name="KSO_WM_TAG_VERSION" val="3.0"/>
  <p:tag name="KSO_WM_DIAGRAM_GROUP_CODE" val="l1-1"/>
  <p:tag name="KSO_WM_DIAGRAM_MAX_ITEMCNT" val="3"/>
  <p:tag name="KSO_WM_DIAGRAM_MIN_ITEMCNT" val="2"/>
  <p:tag name="KSO_WM_DIAGRAM_VIRTUALLY_FRAME" val="{&quot;height&quot;:387.20014917328274,&quot;left&quot;:54.8,&quot;top&quot;:102.10000830703217,&quot;width&quot;:850.4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TEXT_TYPE" val="1"/>
  <p:tag name="KSO_WM_UNIT_PRESET_TEXT" val="单击此处&#10;添加标题"/>
  <p:tag name="KSO_WM_UNIT_TEXT_FILL_FORE_SCHEMECOLOR_INDEX" val="1"/>
  <p:tag name="KSO_WM_UNIT_TEXT_FILL_TYPE" val="1"/>
  <p:tag name="KSO_WM_UNIT_USESOURCEFORMAT_APPLY" val="1"/>
</p:tagLst>
</file>

<file path=ppt/tags/tag3.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1638_2*l_h_f*1_1_1"/>
  <p:tag name="KSO_WM_TEMPLATE_CATEGORY" val="diagram"/>
  <p:tag name="KSO_WM_TEMPLATE_INDEX" val="20231638"/>
  <p:tag name="KSO_WM_UNIT_LAYERLEVEL" val="1_1_1"/>
  <p:tag name="KSO_WM_TAG_VERSION" val="3.0"/>
  <p:tag name="KSO_WM_DIAGRAM_GROUP_CODE" val="l1-1"/>
  <p:tag name="KSO_WM_DIAGRAM_MAX_ITEMCNT" val="3"/>
  <p:tag name="KSO_WM_DIAGRAM_MIN_ITEMCNT" val="2"/>
  <p:tag name="KSO_WM_DIAGRAM_VIRTUALLY_FRAME" val="{&quot;height&quot;:387.20014917328274,&quot;left&quot;:54.8,&quot;top&quot;:102.10000830703217,&quot;width&quot;:850.4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TEXT_TYPE" val="1"/>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
  <p:tag name="KSO_WM_UNIT_TEXT_FILL_FORE_SCHEMECOLOR_INDEX" val="1"/>
  <p:tag name="KSO_WM_UNIT_TEXT_FILL_TYPE" val="1"/>
  <p:tag name="KSO_WM_UNIT_USESOURCEFORMAT_APPLY" val="1"/>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1638_2*l_h_i*1_1_1"/>
  <p:tag name="KSO_WM_TEMPLATE_CATEGORY" val="diagram"/>
  <p:tag name="KSO_WM_TEMPLATE_INDEX" val="20231638"/>
  <p:tag name="KSO_WM_UNIT_LAYERLEVEL" val="1_1_1"/>
  <p:tag name="KSO_WM_TAG_VERSION" val="3.0"/>
  <p:tag name="KSO_WM_DIAGRAM_MAX_ITEMCNT" val="3"/>
  <p:tag name="KSO_WM_DIAGRAM_MIN_ITEMCNT" val="2"/>
  <p:tag name="KSO_WM_DIAGRAM_VIRTUALLY_FRAME" val="{&quot;height&quot;:387.20014917328274,&quot;left&quot;:54.8,&quot;top&quot;:102.10000830703217,&quot;width&quot;:850.45}"/>
  <p:tag name="KSO_WM_DIAGRAM_COLOR_MATCH_VALUE" val="{&quot;shape&quot;:{&quot;fill&quot;:{&quot;type&quot;:0},&quot;glow&quot;:{&quot;colorType&quot;:0},&quot;line&quot;:{&quot;gradient&quot;:[{&quot;brightness&quot;:0,&quot;colorType&quot;:1,&quot;foreColorIndex&quot;:5,&quot;pos&quot;:0,&quot;transparency&quot;:1},{&quot;brightness&quot;:0,&quot;colorType&quot;:1,&quot;foreColorIndex&quot;:5,&quot;pos&quot;:0.5299999713897705,&quot;transparency&quot;:0},{&quot;brightness&quot;:0,&quot;colorType&quot;:1,&quot;foreColorIndex&quot;:5,&quot;pos&quot;:1,&quot;transparency&quot;:1}],&quot;type&quot;:2},&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DIAGRAM_VERSION" val="3"/>
  <p:tag name="KSO_WM_DIAGRAM_COLOR_TRICK" val="1"/>
  <p:tag name="KSO_WM_DIAGRAM_COLOR_TEXT_CAN_REMOVE" val="n"/>
  <p:tag name="KSO_WM_UNIT_LINE_FORE_SCHEMECOLOR_INDEX" val="5"/>
  <p:tag name="KSO_WM_UNIT_USESOURCEFORMAT_APPLY" val="1"/>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1638_2*l_h_i*1_2_2"/>
  <p:tag name="KSO_WM_TEMPLATE_CATEGORY" val="diagram"/>
  <p:tag name="KSO_WM_TEMPLATE_INDEX" val="20231638"/>
  <p:tag name="KSO_WM_UNIT_LAYERLEVEL" val="1_1_1"/>
  <p:tag name="KSO_WM_TAG_VERSION" val="3.0"/>
  <p:tag name="KSO_WM_DIAGRAM_MAX_ITEMCNT" val="3"/>
  <p:tag name="KSO_WM_DIAGRAM_MIN_ITEMCNT" val="2"/>
  <p:tag name="KSO_WM_DIAGRAM_VIRTUALLY_FRAME" val="{&quot;height&quot;:387.20014917328274,&quot;left&quot;:54.8,&quot;top&quot;:102.10000830703217,&quot;width&quot;:850.45}"/>
  <p:tag name="KSO_WM_DIAGRAM_COLOR_MATCH_VALUE" val="{&quot;shape&quot;:{&quot;fill&quot;:{&quot;gradient&quot;:[{&quot;brightness&quot;:0.949999988079071,&quot;colorType&quot;:1,&quot;foreColorIndex&quot;:5,&quot;pos&quot;:0,&quot;transparency&quot;:1},{&quot;brightness&quot;:0.800000011920929,&quot;colorType&quot;:1,&quot;foreColorIndex&quot;:5,&quot;pos&quot;:1,&quot;transparency&quot;:0.800000011920929}],&quot;type&quot;:3},&quot;glow&quot;:{&quot;colorType&quot;:0},&quot;line&quot;:{&quot;gradient&quot;:[{&quot;brightness&quot;:0.800000011920929,&quot;colorType&quot;:1,&quot;foreColorIndex&quot;:5,&quot;pos&quot;:0,&quot;transparency&quot;:0},{&quot;brightness&quot;:0.4000000059604645,&quot;colorType&quot;:1,&quot;foreColorIndex&quot;:5,&quot;pos&quot;:1,&quot;transparency&quot;:0}],&quot;type&quot;:2},&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FILL_TYPE" val="3"/>
  <p:tag name="KSO_WM_UNIT_LINE_FORE_SCHEMECOLOR_INDEX" val="5"/>
  <p:tag name="KSO_WM_UNIT_TEXT_FILL_FORE_SCHEMECOLOR_INDEX" val="13"/>
  <p:tag name="KSO_WM_UNIT_TEXT_FILL_TYPE" val="1"/>
  <p:tag name="KSO_WM_UNIT_USESOURCEFORMAT_APPLY" val="1"/>
</p:tagLst>
</file>

<file path=ppt/tags/tag6.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1638_2*l_h_f*1_2_1"/>
  <p:tag name="KSO_WM_TEMPLATE_CATEGORY" val="diagram"/>
  <p:tag name="KSO_WM_TEMPLATE_INDEX" val="20231638"/>
  <p:tag name="KSO_WM_UNIT_LAYERLEVEL" val="1_1_1"/>
  <p:tag name="KSO_WM_TAG_VERSION" val="3.0"/>
  <p:tag name="KSO_WM_DIAGRAM_GROUP_CODE" val="l1-1"/>
  <p:tag name="KSO_WM_DIAGRAM_MAX_ITEMCNT" val="3"/>
  <p:tag name="KSO_WM_DIAGRAM_MIN_ITEMCNT" val="2"/>
  <p:tag name="KSO_WM_DIAGRAM_VIRTUALLY_FRAME" val="{&quot;height&quot;:387.20014917328274,&quot;left&quot;:54.8,&quot;top&quot;:102.10000830703217,&quot;width&quot;:850.4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TEXT_TYPE" val="1"/>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
  <p:tag name="KSO_WM_UNIT_TEXT_FILL_FORE_SCHEMECOLOR_INDEX" val="1"/>
  <p:tag name="KSO_WM_UNIT_TEXT_FILL_TYPE" val="1"/>
  <p:tag name="KSO_WM_UNIT_USESOURCEFORMAT_APPLY" val="1"/>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1638_2*l_h_i*1_2_1"/>
  <p:tag name="KSO_WM_TEMPLATE_CATEGORY" val="diagram"/>
  <p:tag name="KSO_WM_TEMPLATE_INDEX" val="20231638"/>
  <p:tag name="KSO_WM_UNIT_LAYERLEVEL" val="1_1_1"/>
  <p:tag name="KSO_WM_TAG_VERSION" val="3.0"/>
  <p:tag name="KSO_WM_DIAGRAM_MAX_ITEMCNT" val="3"/>
  <p:tag name="KSO_WM_DIAGRAM_MIN_ITEMCNT" val="2"/>
  <p:tag name="KSO_WM_DIAGRAM_VIRTUALLY_FRAME" val="{&quot;height&quot;:387.20014917328274,&quot;left&quot;:54.8,&quot;top&quot;:102.10000830703217,&quot;width&quot;:850.45}"/>
  <p:tag name="KSO_WM_DIAGRAM_COLOR_MATCH_VALUE" val="{&quot;shape&quot;:{&quot;fill&quot;:{&quot;type&quot;:0},&quot;glow&quot;:{&quot;colorType&quot;:0},&quot;line&quot;:{&quot;gradient&quot;:[{&quot;brightness&quot;:0,&quot;colorType&quot;:1,&quot;foreColorIndex&quot;:5,&quot;pos&quot;:0,&quot;transparency&quot;:1},{&quot;brightness&quot;:0,&quot;colorType&quot;:1,&quot;foreColorIndex&quot;:5,&quot;pos&quot;:0.5299999713897705,&quot;transparency&quot;:0},{&quot;brightness&quot;:0,&quot;colorType&quot;:1,&quot;foreColorIndex&quot;:5,&quot;pos&quot;:1,&quot;transparency&quot;:1}],&quot;type&quot;:2},&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DIAGRAM_VERSION" val="3"/>
  <p:tag name="KSO_WM_DIAGRAM_COLOR_TRICK" val="1"/>
  <p:tag name="KSO_WM_DIAGRAM_COLOR_TEXT_CAN_REMOVE" val="n"/>
  <p:tag name="KSO_WM_UNIT_LINE_FORE_SCHEMECOLOR_INDEX" val="5"/>
  <p:tag name="KSO_WM_UNIT_USESOURCEFORMAT_APPLY" val="1"/>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31638_2*l_h_i*1_3_2"/>
  <p:tag name="KSO_WM_TEMPLATE_CATEGORY" val="diagram"/>
  <p:tag name="KSO_WM_TEMPLATE_INDEX" val="20231638"/>
  <p:tag name="KSO_WM_UNIT_LAYERLEVEL" val="1_1_1"/>
  <p:tag name="KSO_WM_TAG_VERSION" val="3.0"/>
  <p:tag name="KSO_WM_DIAGRAM_MAX_ITEMCNT" val="3"/>
  <p:tag name="KSO_WM_DIAGRAM_MIN_ITEMCNT" val="2"/>
  <p:tag name="KSO_WM_DIAGRAM_VIRTUALLY_FRAME" val="{&quot;height&quot;:387.20014917328274,&quot;left&quot;:54.8,&quot;top&quot;:102.10000830703217,&quot;width&quot;:850.45}"/>
  <p:tag name="KSO_WM_DIAGRAM_COLOR_MATCH_VALUE" val="{&quot;shape&quot;:{&quot;fill&quot;:{&quot;gradient&quot;:[{&quot;brightness&quot;:0.949999988079071,&quot;colorType&quot;:1,&quot;foreColorIndex&quot;:5,&quot;pos&quot;:0,&quot;transparency&quot;:1},{&quot;brightness&quot;:0.800000011920929,&quot;colorType&quot;:1,&quot;foreColorIndex&quot;:5,&quot;pos&quot;:1,&quot;transparency&quot;:0.800000011920929}],&quot;type&quot;:3},&quot;glow&quot;:{&quot;colorType&quot;:0},&quot;line&quot;:{&quot;gradient&quot;:[{&quot;brightness&quot;:0.800000011920929,&quot;colorType&quot;:1,&quot;foreColorIndex&quot;:5,&quot;pos&quot;:0,&quot;transparency&quot;:0},{&quot;brightness&quot;:0.4000000059604645,&quot;colorType&quot;:1,&quot;foreColorIndex&quot;:5,&quot;pos&quot;:1,&quot;transparency&quot;:0}],&quot;type&quot;:2},&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FILL_TYPE" val="3"/>
  <p:tag name="KSO_WM_UNIT_LINE_FORE_SCHEMECOLOR_INDEX" val="5"/>
  <p:tag name="KSO_WM_UNIT_TEXT_FILL_FORE_SCHEMECOLOR_INDEX" val="13"/>
  <p:tag name="KSO_WM_UNIT_TEXT_FILL_TYPE" val="1"/>
  <p:tag name="KSO_WM_UNIT_USESOURCEFORMAT_APPLY" val="1"/>
</p:tagLst>
</file>

<file path=ppt/tags/tag9.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1638_2*l_h_f*1_3_1"/>
  <p:tag name="KSO_WM_TEMPLATE_CATEGORY" val="diagram"/>
  <p:tag name="KSO_WM_TEMPLATE_INDEX" val="20231638"/>
  <p:tag name="KSO_WM_UNIT_LAYERLEVEL" val="1_1_1"/>
  <p:tag name="KSO_WM_TAG_VERSION" val="3.0"/>
  <p:tag name="KSO_WM_DIAGRAM_GROUP_CODE" val="l1-1"/>
  <p:tag name="KSO_WM_DIAGRAM_MAX_ITEMCNT" val="3"/>
  <p:tag name="KSO_WM_DIAGRAM_MIN_ITEMCNT" val="2"/>
  <p:tag name="KSO_WM_DIAGRAM_VIRTUALLY_FRAME" val="{&quot;height&quot;:387.20014917328274,&quot;left&quot;:54.8,&quot;top&quot;:102.10000830703217,&quot;width&quot;:850.4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TEXT_TYPE" val="1"/>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
  <p:tag name="KSO_WM_UNIT_TEXT_FILL_FORE_SCHEMECOLOR_INDEX" val="1"/>
  <p:tag name="KSO_WM_UNIT_TEXT_FILL_TYPE" val="1"/>
  <p:tag name="KSO_WM_UNIT_USESOURCEFORMAT_APPLY" val="1"/>
</p:tagLst>
</file>

<file path=ppt/theme/theme1.xml><?xml version="1.0" encoding="utf-8"?>
<a:theme xmlns:a="http://schemas.openxmlformats.org/drawingml/2006/main" name="Office 主题​​">
  <a:themeElements>
    <a:clrScheme name="Office">
      <a:dk1>
        <a:srgbClr val="000000"/>
      </a:dk1>
      <a:lt1>
        <a:srgbClr val="FFFFFF"/>
      </a:lt1>
      <a:dk2>
        <a:srgbClr val="0E2841"/>
      </a:dk2>
      <a:lt2>
        <a:srgbClr val="E8E8E8"/>
      </a:lt2>
      <a:accent1>
        <a:srgbClr val="0170E1"/>
      </a:accent1>
      <a:accent2>
        <a:srgbClr val="FF7200"/>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3125</Words>
  <Application>WPS 演示</Application>
  <PresentationFormat>宽屏</PresentationFormat>
  <Paragraphs>279</Paragraphs>
  <Slides>22</Slides>
  <Notes>22</Notes>
  <HiddenSlides>0</HiddenSlides>
  <MMClips>0</MMClips>
  <ScaleCrop>false</ScaleCrop>
  <HeadingPairs>
    <vt:vector size="6" baseType="variant">
      <vt:variant>
        <vt:lpstr>已用的字体</vt:lpstr>
      </vt:variant>
      <vt:variant>
        <vt:i4>13</vt:i4>
      </vt:variant>
      <vt:variant>
        <vt:lpstr>主题</vt:lpstr>
      </vt:variant>
      <vt:variant>
        <vt:i4>1</vt:i4>
      </vt:variant>
      <vt:variant>
        <vt:lpstr>幻灯片标题</vt:lpstr>
      </vt:variant>
      <vt:variant>
        <vt:i4>22</vt:i4>
      </vt:variant>
    </vt:vector>
  </HeadingPairs>
  <TitlesOfParts>
    <vt:vector size="36" baseType="lpstr">
      <vt:lpstr>Arial</vt:lpstr>
      <vt:lpstr>宋体</vt:lpstr>
      <vt:lpstr>Wingdings</vt:lpstr>
      <vt:lpstr>Source Han Sans CN Bold Bold</vt:lpstr>
      <vt:lpstr>OPPOSans H</vt:lpstr>
      <vt:lpstr>OPPOSans R</vt:lpstr>
      <vt:lpstr>Source Han Sans CN Normal</vt:lpstr>
      <vt:lpstr>OPPOSans B</vt:lpstr>
      <vt:lpstr>等线</vt:lpstr>
      <vt:lpstr>微软雅黑</vt:lpstr>
      <vt:lpstr>Arial Unicode MS</vt:lpstr>
      <vt:lpstr>Calibri</vt:lpstr>
      <vt:lpstr>等线 Light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
  <cp:lastModifiedBy>武静影</cp:lastModifiedBy>
  <cp:revision>36</cp:revision>
  <dcterms:created xsi:type="dcterms:W3CDTF">2025-08-22T03:24:00Z</dcterms:created>
  <dcterms:modified xsi:type="dcterms:W3CDTF">2025-11-06T10:08:12Z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BEE86AE89737489DABDC0BDD6FFD6111_12</vt:lpwstr>
  </property>
  <property fmtid="{D5CDD505-2E9C-101B-9397-08002B2CF9AE}" pid="3" name="KSOProductBuildVer">
    <vt:lpwstr>2052-12.1.0.19302</vt:lpwstr>
  </property>
</Properties>
</file>